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9" r:id="rId2"/>
    <p:sldId id="257" r:id="rId3"/>
    <p:sldId id="258" r:id="rId4"/>
    <p:sldId id="260" r:id="rId5"/>
    <p:sldId id="263" r:id="rId6"/>
    <p:sldId id="278" r:id="rId7"/>
    <p:sldId id="266" r:id="rId8"/>
    <p:sldId id="264" r:id="rId9"/>
    <p:sldId id="270" r:id="rId10"/>
    <p:sldId id="276" r:id="rId11"/>
    <p:sldId id="273" r:id="rId12"/>
    <p:sldId id="267" r:id="rId13"/>
    <p:sldId id="265" r:id="rId14"/>
    <p:sldId id="274" r:id="rId15"/>
    <p:sldId id="280" r:id="rId16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00FF00"/>
    <a:srgbClr val="99FF33"/>
    <a:srgbClr val="FFFF66"/>
    <a:srgbClr val="E462E7"/>
    <a:srgbClr val="F4B414"/>
    <a:srgbClr val="FF99CC"/>
    <a:srgbClr val="66FFFF"/>
    <a:srgbClr val="FF9966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0761A8-1A43-4FFE-AE8B-B48AC8334B97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8574E8D8-8732-4C55-A2B2-ADE06B8BC5D2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endParaRPr lang="en-PK" sz="3600" b="1" u="sng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highlight>
              <a:srgbClr val="FF66CC"/>
            </a:highlight>
            <a:latin typeface="Arial Black" panose="020B0A04020102020204" pitchFamily="34" charset="0"/>
            <a:ea typeface="+mn-ea"/>
            <a:cs typeface="+mn-cs"/>
          </a:endParaRPr>
        </a:p>
      </dgm:t>
    </dgm:pt>
    <dgm:pt modelId="{0D1CA49D-9D48-4B36-82AC-F48F4B94CDDC}" type="sibTrans" cxnId="{FE0472E5-E5C5-4AAC-9751-263FAB777630}">
      <dgm:prSet/>
      <dgm:spPr/>
      <dgm:t>
        <a:bodyPr/>
        <a:lstStyle/>
        <a:p>
          <a:endParaRPr lang="en-PK" sz="3600"/>
        </a:p>
      </dgm:t>
    </dgm:pt>
    <dgm:pt modelId="{B691D31B-18B3-431E-BFB6-A97D30271F6E}" type="parTrans" cxnId="{FE0472E5-E5C5-4AAC-9751-263FAB777630}">
      <dgm:prSet/>
      <dgm:spPr/>
      <dgm:t>
        <a:bodyPr/>
        <a:lstStyle/>
        <a:p>
          <a:endParaRPr lang="en-PK" sz="3600"/>
        </a:p>
      </dgm:t>
    </dgm:pt>
    <dgm:pt modelId="{FFA18211-CB40-4A41-8960-16AB7ABC7C67}">
      <dgm:prSet phldrT="[Text]" custT="1"/>
      <dgm:spPr/>
      <dgm:t>
        <a:bodyPr/>
        <a:lstStyle/>
        <a:p>
          <a:endParaRPr lang="en-GB" sz="3600" baseline="0" dirty="0"/>
        </a:p>
      </dgm:t>
    </dgm:pt>
    <dgm:pt modelId="{6D782E49-41A1-4783-9228-EC64D67041AA}" type="sibTrans" cxnId="{ED95FD86-25AE-4125-B398-F18F474F2160}">
      <dgm:prSet/>
      <dgm:spPr/>
      <dgm:t>
        <a:bodyPr/>
        <a:lstStyle/>
        <a:p>
          <a:endParaRPr lang="en-PK" sz="3600"/>
        </a:p>
      </dgm:t>
    </dgm:pt>
    <dgm:pt modelId="{15BEC91D-F30A-4EB3-BDC5-D53715E6CF09}" type="parTrans" cxnId="{ED95FD86-25AE-4125-B398-F18F474F2160}">
      <dgm:prSet/>
      <dgm:spPr/>
      <dgm:t>
        <a:bodyPr/>
        <a:lstStyle/>
        <a:p>
          <a:endParaRPr lang="en-PK" sz="3600"/>
        </a:p>
      </dgm:t>
    </dgm:pt>
    <dgm:pt modelId="{FEBF427B-F1C8-4DFB-90EF-49416A76700D}" type="pres">
      <dgm:prSet presAssocID="{110761A8-1A43-4FFE-AE8B-B48AC8334B97}" presName="Name0" presStyleCnt="0">
        <dgm:presLayoutVars>
          <dgm:dir/>
        </dgm:presLayoutVars>
      </dgm:prSet>
      <dgm:spPr/>
    </dgm:pt>
    <dgm:pt modelId="{4EA1387B-B03C-47FE-99FA-B7D44657C11A}" type="pres">
      <dgm:prSet presAssocID="{8574E8D8-8732-4C55-A2B2-ADE06B8BC5D2}" presName="withChildren" presStyleCnt="0"/>
      <dgm:spPr/>
    </dgm:pt>
    <dgm:pt modelId="{98ED36EE-E8B0-4E11-ACFC-06B0D872A389}" type="pres">
      <dgm:prSet presAssocID="{8574E8D8-8732-4C55-A2B2-ADE06B8BC5D2}" presName="bigCircle" presStyleLbl="vennNode1" presStyleIdx="0" presStyleCnt="2" custScaleX="74131" custScaleY="67362" custLinFactNeighborX="27077" custLinFactNeighborY="-1433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CCDC033-AFD4-488B-B85A-B4E38417DB0D}" type="pres">
      <dgm:prSet presAssocID="{8574E8D8-8732-4C55-A2B2-ADE06B8BC5D2}" presName="medCircle" presStyleLbl="vennNode1" presStyleIdx="1" presStyleCnt="2" custScaleX="121768" custScaleY="166122" custLinFactX="243054" custLinFactY="102430" custLinFactNeighborX="300000" custLinFactNeighborY="200000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FA1B6E7-3034-41DC-8C6A-8CF0BEDA0EE3}" type="pres">
      <dgm:prSet presAssocID="{8574E8D8-8732-4C55-A2B2-ADE06B8BC5D2}" presName="txLvl1" presStyleLbl="revTx" presStyleIdx="0" presStyleCnt="2" custScaleX="78847" custScaleY="193783" custLinFactY="-58185" custLinFactNeighborX="5261" custLinFactNeighborY="-100000"/>
      <dgm:spPr/>
    </dgm:pt>
    <dgm:pt modelId="{404DD16E-D8EA-4F0A-BA7A-9231FF866359}" type="pres">
      <dgm:prSet presAssocID="{8574E8D8-8732-4C55-A2B2-ADE06B8BC5D2}" presName="lin" presStyleCnt="0"/>
      <dgm:spPr/>
    </dgm:pt>
    <dgm:pt modelId="{EAF46009-9826-4818-8DFF-DF780BA0804D}" type="pres">
      <dgm:prSet presAssocID="{FFA18211-CB40-4A41-8960-16AB7ABC7C67}" presName="txLvl2" presStyleLbl="revTx" presStyleIdx="1" presStyleCnt="2" custFlipHor="1" custScaleX="19740" custScaleY="32540"/>
      <dgm:spPr/>
    </dgm:pt>
  </dgm:ptLst>
  <dgm:cxnLst>
    <dgm:cxn modelId="{EC5E2E23-C8DD-4086-B37D-1D252F8E3B8A}" type="presOf" srcId="{110761A8-1A43-4FFE-AE8B-B48AC8334B97}" destId="{FEBF427B-F1C8-4DFB-90EF-49416A76700D}" srcOrd="0" destOrd="0" presId="urn:microsoft.com/office/officeart/2008/layout/VerticalCircleList"/>
    <dgm:cxn modelId="{41632255-A200-45CE-BE7B-AD15150C72C0}" type="presOf" srcId="{8574E8D8-8732-4C55-A2B2-ADE06B8BC5D2}" destId="{FFA1B6E7-3034-41DC-8C6A-8CF0BEDA0EE3}" srcOrd="0" destOrd="0" presId="urn:microsoft.com/office/officeart/2008/layout/VerticalCircleList"/>
    <dgm:cxn modelId="{ED95FD86-25AE-4125-B398-F18F474F2160}" srcId="{8574E8D8-8732-4C55-A2B2-ADE06B8BC5D2}" destId="{FFA18211-CB40-4A41-8960-16AB7ABC7C67}" srcOrd="0" destOrd="0" parTransId="{15BEC91D-F30A-4EB3-BDC5-D53715E6CF09}" sibTransId="{6D782E49-41A1-4783-9228-EC64D67041AA}"/>
    <dgm:cxn modelId="{063482A8-DA61-45DF-8AAC-1FB62C5A3E09}" type="presOf" srcId="{FFA18211-CB40-4A41-8960-16AB7ABC7C67}" destId="{EAF46009-9826-4818-8DFF-DF780BA0804D}" srcOrd="0" destOrd="0" presId="urn:microsoft.com/office/officeart/2008/layout/VerticalCircleList"/>
    <dgm:cxn modelId="{FE0472E5-E5C5-4AAC-9751-263FAB777630}" srcId="{110761A8-1A43-4FFE-AE8B-B48AC8334B97}" destId="{8574E8D8-8732-4C55-A2B2-ADE06B8BC5D2}" srcOrd="0" destOrd="0" parTransId="{B691D31B-18B3-431E-BFB6-A97D30271F6E}" sibTransId="{0D1CA49D-9D48-4B36-82AC-F48F4B94CDDC}"/>
    <dgm:cxn modelId="{3493BC25-E997-447B-94FF-902845CC1994}" type="presParOf" srcId="{FEBF427B-F1C8-4DFB-90EF-49416A76700D}" destId="{4EA1387B-B03C-47FE-99FA-B7D44657C11A}" srcOrd="0" destOrd="0" presId="urn:microsoft.com/office/officeart/2008/layout/VerticalCircleList"/>
    <dgm:cxn modelId="{B2BAA992-E76E-4445-A0EA-3804BC79B68D}" type="presParOf" srcId="{4EA1387B-B03C-47FE-99FA-B7D44657C11A}" destId="{98ED36EE-E8B0-4E11-ACFC-06B0D872A389}" srcOrd="0" destOrd="0" presId="urn:microsoft.com/office/officeart/2008/layout/VerticalCircleList"/>
    <dgm:cxn modelId="{59C9846E-9E45-4A72-B07D-4B59A1EE4EEF}" type="presParOf" srcId="{4EA1387B-B03C-47FE-99FA-B7D44657C11A}" destId="{0CCDC033-AFD4-488B-B85A-B4E38417DB0D}" srcOrd="1" destOrd="0" presId="urn:microsoft.com/office/officeart/2008/layout/VerticalCircleList"/>
    <dgm:cxn modelId="{041B6711-65D1-412E-84BC-7BA73EBE34B8}" type="presParOf" srcId="{4EA1387B-B03C-47FE-99FA-B7D44657C11A}" destId="{FFA1B6E7-3034-41DC-8C6A-8CF0BEDA0EE3}" srcOrd="2" destOrd="0" presId="urn:microsoft.com/office/officeart/2008/layout/VerticalCircleList"/>
    <dgm:cxn modelId="{609019EB-B80F-44F7-ADAC-E2AECC87BFF9}" type="presParOf" srcId="{4EA1387B-B03C-47FE-99FA-B7D44657C11A}" destId="{404DD16E-D8EA-4F0A-BA7A-9231FF866359}" srcOrd="3" destOrd="0" presId="urn:microsoft.com/office/officeart/2008/layout/VerticalCircleList"/>
    <dgm:cxn modelId="{C552C9D9-3C46-4ECF-A024-A4FF9A63296F}" type="presParOf" srcId="{404DD16E-D8EA-4F0A-BA7A-9231FF866359}" destId="{EAF46009-9826-4818-8DFF-DF780BA0804D}" srcOrd="0" destOrd="0" presId="urn:microsoft.com/office/officeart/2008/layout/VerticalCircleList"/>
  </dgm:cxnLst>
  <dgm:bg>
    <a:solidFill>
      <a:srgbClr val="99CC00"/>
    </a:solidFill>
  </dgm:bg>
  <dgm:whole>
    <a:ln w="76200">
      <a:solidFill>
        <a:schemeClr val="tx1"/>
      </a:solidFill>
      <a:prstDash val="lgDashDotDot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E45CBD-9034-441D-B167-DB51BD080B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5D2659D-5EA4-48DE-9438-128D809F2EAE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53000" r="-53000"/>
          </a:stretch>
        </a:blipFill>
      </dgm:spPr>
      <dgm:t>
        <a:bodyPr/>
        <a:lstStyle/>
        <a:p>
          <a:endParaRPr lang="en-GB" dirty="0"/>
        </a:p>
      </dgm:t>
    </dgm:pt>
    <dgm:pt modelId="{87D553BB-AA3E-4652-A9E9-AAB48CB917ED}" type="sibTrans" cxnId="{0C2A2413-6687-4403-8CC6-7E813D51C544}">
      <dgm:prSet/>
      <dgm:spPr/>
      <dgm:t>
        <a:bodyPr/>
        <a:lstStyle/>
        <a:p>
          <a:endParaRPr lang="en-PK"/>
        </a:p>
      </dgm:t>
    </dgm:pt>
    <dgm:pt modelId="{D4A6F09A-FE80-4DD3-87B8-60A3EDDD7290}" type="parTrans" cxnId="{0C2A2413-6687-4403-8CC6-7E813D51C544}">
      <dgm:prSet/>
      <dgm:spPr/>
      <dgm:t>
        <a:bodyPr/>
        <a:lstStyle/>
        <a:p>
          <a:endParaRPr lang="en-PK"/>
        </a:p>
      </dgm:t>
    </dgm:pt>
    <dgm:pt modelId="{54175FE8-9EBC-4880-AD51-44F818B956A8}" type="pres">
      <dgm:prSet presAssocID="{30E45CBD-9034-441D-B167-DB51BD080B4D}" presName="Name0" presStyleCnt="0">
        <dgm:presLayoutVars>
          <dgm:dir/>
          <dgm:resizeHandles val="exact"/>
        </dgm:presLayoutVars>
      </dgm:prSet>
      <dgm:spPr/>
    </dgm:pt>
    <dgm:pt modelId="{D02B2FA7-5B50-49B5-937C-B7506C65DB0E}" type="pres">
      <dgm:prSet presAssocID="{B5D2659D-5EA4-48DE-9438-128D809F2EAE}" presName="node" presStyleLbl="node1" presStyleIdx="0" presStyleCnt="1" custScaleX="62488" custScaleY="101544" custLinFactNeighborX="18396">
        <dgm:presLayoutVars>
          <dgm:bulletEnabled val="1"/>
        </dgm:presLayoutVars>
      </dgm:prSet>
      <dgm:spPr/>
    </dgm:pt>
  </dgm:ptLst>
  <dgm:cxnLst>
    <dgm:cxn modelId="{0C2A2413-6687-4403-8CC6-7E813D51C544}" srcId="{30E45CBD-9034-441D-B167-DB51BD080B4D}" destId="{B5D2659D-5EA4-48DE-9438-128D809F2EAE}" srcOrd="0" destOrd="0" parTransId="{D4A6F09A-FE80-4DD3-87B8-60A3EDDD7290}" sibTransId="{87D553BB-AA3E-4652-A9E9-AAB48CB917ED}"/>
    <dgm:cxn modelId="{FBC69ECE-E74B-49E4-8F19-EF351ACCDAA1}" type="presOf" srcId="{B5D2659D-5EA4-48DE-9438-128D809F2EAE}" destId="{D02B2FA7-5B50-49B5-937C-B7506C65DB0E}" srcOrd="0" destOrd="0" presId="urn:microsoft.com/office/officeart/2005/8/layout/process1"/>
    <dgm:cxn modelId="{F14166FB-233D-43FF-84D9-65A95E36965F}" type="presOf" srcId="{30E45CBD-9034-441D-B167-DB51BD080B4D}" destId="{54175FE8-9EBC-4880-AD51-44F818B956A8}" srcOrd="0" destOrd="0" presId="urn:microsoft.com/office/officeart/2005/8/layout/process1"/>
    <dgm:cxn modelId="{4CD49318-95A6-43A5-B5D6-E1FB7FC7F26F}" type="presParOf" srcId="{54175FE8-9EBC-4880-AD51-44F818B956A8}" destId="{D02B2FA7-5B50-49B5-937C-B7506C65DB0E}" srcOrd="0" destOrd="0" presId="urn:microsoft.com/office/officeart/2005/8/layout/process1"/>
  </dgm:cxnLst>
  <dgm:bg>
    <a:solidFill>
      <a:srgbClr val="FFC000"/>
    </a:solidFill>
  </dgm:bg>
  <dgm:whole>
    <a:ln w="38100">
      <a:solidFill>
        <a:schemeClr val="bg2">
          <a:lumMod val="10000"/>
        </a:schemeClr>
      </a:solidFill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87F46F3-529E-4B5F-B7EE-04864816FCC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4C90D8C7-FCBC-45B7-8D7E-EE86605D1AD9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56000" r="-56000"/>
          </a:stretch>
        </a:blipFill>
      </dgm:spPr>
      <dgm:t>
        <a:bodyPr/>
        <a:lstStyle/>
        <a:p>
          <a:endParaRPr lang="en-PK" dirty="0"/>
        </a:p>
      </dgm:t>
    </dgm:pt>
    <dgm:pt modelId="{4EF62215-204E-4322-8115-A3681175365E}" type="parTrans" cxnId="{975D6A50-F668-49A5-BC92-B7E0E8900FAF}">
      <dgm:prSet/>
      <dgm:spPr/>
      <dgm:t>
        <a:bodyPr/>
        <a:lstStyle/>
        <a:p>
          <a:endParaRPr lang="en-PK"/>
        </a:p>
      </dgm:t>
    </dgm:pt>
    <dgm:pt modelId="{CC03264F-CC95-4D93-A47C-06FDA4E3D155}" type="sibTrans" cxnId="{975D6A50-F668-49A5-BC92-B7E0E8900FAF}">
      <dgm:prSet/>
      <dgm:spPr/>
      <dgm:t>
        <a:bodyPr/>
        <a:lstStyle/>
        <a:p>
          <a:endParaRPr lang="en-PK"/>
        </a:p>
      </dgm:t>
    </dgm:pt>
    <dgm:pt modelId="{045F5C65-42B0-416E-8875-AD67019FD246}" type="pres">
      <dgm:prSet presAssocID="{287F46F3-529E-4B5F-B7EE-04864816FCC5}" presName="diagram" presStyleCnt="0">
        <dgm:presLayoutVars>
          <dgm:dir/>
          <dgm:resizeHandles val="exact"/>
        </dgm:presLayoutVars>
      </dgm:prSet>
      <dgm:spPr/>
    </dgm:pt>
    <dgm:pt modelId="{A039B648-C3C2-4F3D-AC02-F64320190CBC}" type="pres">
      <dgm:prSet presAssocID="{4C90D8C7-FCBC-45B7-8D7E-EE86605D1AD9}" presName="node" presStyleLbl="node1" presStyleIdx="0" presStyleCnt="1" custScaleY="124281" custLinFactNeighborX="23735" custLinFactNeighborY="13836">
        <dgm:presLayoutVars>
          <dgm:bulletEnabled val="1"/>
        </dgm:presLayoutVars>
      </dgm:prSet>
      <dgm:spPr/>
    </dgm:pt>
  </dgm:ptLst>
  <dgm:cxnLst>
    <dgm:cxn modelId="{975D6A50-F668-49A5-BC92-B7E0E8900FAF}" srcId="{287F46F3-529E-4B5F-B7EE-04864816FCC5}" destId="{4C90D8C7-FCBC-45B7-8D7E-EE86605D1AD9}" srcOrd="0" destOrd="0" parTransId="{4EF62215-204E-4322-8115-A3681175365E}" sibTransId="{CC03264F-CC95-4D93-A47C-06FDA4E3D155}"/>
    <dgm:cxn modelId="{2F1DFBBF-F3E9-4259-91B2-520A8A14703B}" type="presOf" srcId="{4C90D8C7-FCBC-45B7-8D7E-EE86605D1AD9}" destId="{A039B648-C3C2-4F3D-AC02-F64320190CBC}" srcOrd="0" destOrd="0" presId="urn:microsoft.com/office/officeart/2005/8/layout/default"/>
    <dgm:cxn modelId="{86892DDF-69A7-471C-B8F4-29595C68BAC7}" type="presOf" srcId="{287F46F3-529E-4B5F-B7EE-04864816FCC5}" destId="{045F5C65-42B0-416E-8875-AD67019FD246}" srcOrd="0" destOrd="0" presId="urn:microsoft.com/office/officeart/2005/8/layout/default"/>
    <dgm:cxn modelId="{EEF35783-C760-4099-A4BE-43310CCA8633}" type="presParOf" srcId="{045F5C65-42B0-416E-8875-AD67019FD246}" destId="{A039B648-C3C2-4F3D-AC02-F64320190CBC}" srcOrd="0" destOrd="0" presId="urn:microsoft.com/office/officeart/2005/8/layout/default"/>
  </dgm:cxnLst>
  <dgm:bg>
    <a:gradFill>
      <a:gsLst>
        <a:gs pos="77000">
          <a:srgbClr val="FFFF00"/>
        </a:gs>
        <a:gs pos="94000">
          <a:srgbClr val="F4B414"/>
        </a:gs>
      </a:gsLst>
      <a:lin ang="5400000" scaled="1"/>
    </a:gra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ED36EE-E8B0-4E11-ACFC-06B0D872A389}">
      <dsp:nvSpPr>
        <dsp:cNvPr id="0" name=""/>
        <dsp:cNvSpPr/>
      </dsp:nvSpPr>
      <dsp:spPr>
        <a:xfrm>
          <a:off x="5217605" y="1491047"/>
          <a:ext cx="5768562" cy="5241827"/>
        </a:xfrm>
        <a:prstGeom prst="ellipse">
          <a:avLst/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CCDC033-AFD4-488B-B85A-B4E38417DB0D}">
      <dsp:nvSpPr>
        <dsp:cNvPr id="0" name=""/>
        <dsp:cNvSpPr/>
      </dsp:nvSpPr>
      <dsp:spPr>
        <a:xfrm>
          <a:off x="9926206" y="4432517"/>
          <a:ext cx="1705585" cy="2326844"/>
        </a:xfrm>
        <a:prstGeom prst="ellipse">
          <a:avLst/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FA1B6E7-3034-41DC-8C6A-8CF0BEDA0EE3}">
      <dsp:nvSpPr>
        <dsp:cNvPr id="0" name=""/>
        <dsp:cNvSpPr/>
      </dsp:nvSpPr>
      <dsp:spPr>
        <a:xfrm>
          <a:off x="4359095" y="0"/>
          <a:ext cx="5907332" cy="27142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45720" rIns="0" bIns="45720" numCol="1" spcCol="1270" anchor="ctr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PK" sz="3600" b="1" u="sng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highlight>
              <a:srgbClr val="FF66CC"/>
            </a:highlight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4359095" y="0"/>
        <a:ext cx="5907332" cy="2714288"/>
      </dsp:txXfrm>
    </dsp:sp>
    <dsp:sp modelId="{EAF46009-9826-4818-8DFF-DF780BA0804D}">
      <dsp:nvSpPr>
        <dsp:cNvPr id="0" name=""/>
        <dsp:cNvSpPr/>
      </dsp:nvSpPr>
      <dsp:spPr>
        <a:xfrm flipH="1">
          <a:off x="3766029" y="2060192"/>
          <a:ext cx="291944" cy="163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45720" rIns="0" bIns="4572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 baseline="0" dirty="0"/>
        </a:p>
      </dsp:txBody>
      <dsp:txXfrm>
        <a:off x="3766029" y="2060192"/>
        <a:ext cx="291944" cy="163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B2FA7-5B50-49B5-937C-B7506C65DB0E}">
      <dsp:nvSpPr>
        <dsp:cNvPr id="0" name=""/>
        <dsp:cNvSpPr/>
      </dsp:nvSpPr>
      <dsp:spPr>
        <a:xfrm>
          <a:off x="4505928" y="0"/>
          <a:ext cx="7568813" cy="547067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rcRect/>
          <a:stretch>
            <a:fillRect l="-53000" r="-5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4666159" y="160231"/>
        <a:ext cx="7248351" cy="51502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39B648-C3C2-4F3D-AC02-F64320190CBC}">
      <dsp:nvSpPr>
        <dsp:cNvPr id="0" name=""/>
        <dsp:cNvSpPr/>
      </dsp:nvSpPr>
      <dsp:spPr>
        <a:xfrm>
          <a:off x="0" y="427747"/>
          <a:ext cx="6955971" cy="5186970"/>
        </a:xfrm>
        <a:prstGeom prst="rect">
          <a:avLst/>
        </a:prstGeom>
        <a:blipFill rotWithShape="0">
          <a:blip xmlns:r="http://schemas.openxmlformats.org/officeDocument/2006/relationships" r:embed="rId1"/>
          <a:srcRect/>
          <a:stretch>
            <a:fillRect l="-56000" r="-5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PK" sz="6500" kern="1200" dirty="0"/>
        </a:p>
      </dsp:txBody>
      <dsp:txXfrm>
        <a:off x="0" y="427747"/>
        <a:ext cx="6955971" cy="5186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D6847-326D-4BFA-B256-4A8D3B3C1E26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56F7AA-4AF2-4B5A-B49C-F9B8701F980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8714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66248-6912-4596-8F27-F4257CF14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448A8-F369-4F1E-8A2B-F6E76146A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3090A-84E5-4D96-BB8E-52A511EBF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E63CD-4362-4854-81A9-24C0DF651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5B132-5246-4F61-82B7-59E2E53F9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84918068"/>
      </p:ext>
    </p:extLst>
  </p:cSld>
  <p:clrMapOvr>
    <a:masterClrMapping/>
  </p:clrMapOvr>
  <p:transition spd="slow" advClick="0" advTm="2000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3D5E-6C49-43BC-9759-C1B79AE83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1463B-FDBF-4AF0-BF5F-AB6E61EF5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CCF5F-3B31-47F9-80D0-E5DBA96A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48651-55FD-4F83-B076-46E78A026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F260A-6DA1-4BD0-B9E6-66F98D0B8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78703863"/>
      </p:ext>
    </p:extLst>
  </p:cSld>
  <p:clrMapOvr>
    <a:masterClrMapping/>
  </p:clrMapOvr>
  <p:transition spd="slow" advClick="0" advTm="2000"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3FC28-E836-49CD-A787-CAC6EBF012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27B52-3B12-4E7E-ACB8-D3F0B6164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2F568-9A42-4B6B-8823-414ED4C59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565F2-C4F2-4590-BC2D-7745A2CA4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C6B20-C45A-465B-B714-8597A608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319171611"/>
      </p:ext>
    </p:extLst>
  </p:cSld>
  <p:clrMapOvr>
    <a:masterClrMapping/>
  </p:clrMapOvr>
  <p:transition spd="slow" advClick="0" advTm="2000"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3D41E-EE48-44B1-9604-98C214600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77957-1523-4525-9B66-BEC012529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656F-2AC0-42F7-AC90-30135E235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037AF-4B55-4B13-BD72-634021F97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4B8DD-536D-4FD9-88D5-3A4B237A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52065878"/>
      </p:ext>
    </p:extLst>
  </p:cSld>
  <p:clrMapOvr>
    <a:masterClrMapping/>
  </p:clrMapOvr>
  <p:transition spd="slow" advClick="0" advTm="2000"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82E2E-0644-4EAD-A58A-DC8E0EFA4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3BFE9-9DD0-4F60-95AC-44A3AE415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2C8F8-FA34-41A8-96F3-88E633988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F4BC9-1567-4890-B940-C6DE2CD88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62F6B-2987-4E77-9FBD-6EAE54655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81853503"/>
      </p:ext>
    </p:extLst>
  </p:cSld>
  <p:clrMapOvr>
    <a:masterClrMapping/>
  </p:clrMapOvr>
  <p:transition spd="slow" advClick="0" advTm="2000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9C88A-C417-4E23-9D26-B1DD214C8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5F561-BCFC-4B0F-96C3-143CC9C37E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487E3-BD6B-44E7-93EF-506D106AB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575447-635D-40B7-8374-B0352F15F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E21BC-B404-4651-AB79-BD0E07CB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E8C8E-6A73-4ED9-90D5-8AEB201A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35642566"/>
      </p:ext>
    </p:extLst>
  </p:cSld>
  <p:clrMapOvr>
    <a:masterClrMapping/>
  </p:clrMapOvr>
  <p:transition spd="slow" advClick="0" advTm="2000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6AD0A-EB8E-4012-B41E-C1B2A7D89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B03666-4F78-4965-87C1-921061417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DEED3-C346-43E0-BA93-8A5502E968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6D9197-BCAD-4A43-B8E0-7A360A3C2F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97A0B-6271-4689-911D-C0C269576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3E0CD0-7A03-41ED-9935-CC968AB37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8907D1-CDF1-4281-A508-1BEBB12D8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823121-3C44-4BF8-9949-808B4E3AA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32924886"/>
      </p:ext>
    </p:extLst>
  </p:cSld>
  <p:clrMapOvr>
    <a:masterClrMapping/>
  </p:clrMapOvr>
  <p:transition spd="slow" advClick="0" advTm="2000"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10862-11E8-47CC-A635-A54838EC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52CF6D-7585-4C90-B2C7-B8144232C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9DE8D9-814D-4211-8E7C-A34283502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B8679-4E9F-422E-9A78-C55CEEA40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60285546"/>
      </p:ext>
    </p:extLst>
  </p:cSld>
  <p:clrMapOvr>
    <a:masterClrMapping/>
  </p:clrMapOvr>
  <p:transition spd="slow" advClick="0" advTm="2000"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05F34A-AE59-489D-937C-35D01B934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697217-D228-4F58-8959-25F24A73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71017-00AD-48BB-A1AB-4FEAA2FF2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13951224"/>
      </p:ext>
    </p:extLst>
  </p:cSld>
  <p:clrMapOvr>
    <a:masterClrMapping/>
  </p:clrMapOvr>
  <p:transition spd="slow" advClick="0" advTm="2000"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93598-8407-485F-A3CD-0E63472CD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4A328-CACF-499D-BAEE-694479098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F0067-CA93-4250-BE0F-4FC36786D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5092D-8469-47D7-9203-7C8F7BDB7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F6379-A026-4348-993F-A5E9CDA39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2C64F-607F-4D8C-90BE-CD1197EC7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20153833"/>
      </p:ext>
    </p:extLst>
  </p:cSld>
  <p:clrMapOvr>
    <a:masterClrMapping/>
  </p:clrMapOvr>
  <p:transition spd="slow" advClick="0" advTm="2000"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B6152-4EFB-402E-8D4D-B9BCD02ED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B331BE-1E58-4FBA-A203-5DD65A6A30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6CFC1-2D96-4C3F-9675-D81B91CB6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C0C41-8EF9-46FD-AEC1-C77989FF9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CD5EB-4ECF-41D8-B5EF-FC626CEE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5242C-A766-42BB-ACBB-40DECE4F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95503745"/>
      </p:ext>
    </p:extLst>
  </p:cSld>
  <p:clrMapOvr>
    <a:masterClrMapping/>
  </p:clrMapOvr>
  <p:transition spd="slow" advClick="0" advTm="2000"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D4D6FF-B78E-4FDD-9E23-848D726A8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13211-8CC3-488D-8DDB-48A332F61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3346B-69B9-476C-AE4D-A46638E74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309CE-6F4B-4F1A-A160-BC691855FA29}" type="datetimeFigureOut">
              <a:rPr lang="en-PK" smtClean="0"/>
              <a:t>28/02/2025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D9DE3-846C-4485-813F-A128A07CD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0F2B8-8601-408B-9AE2-92B144FCF6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F75A8-7936-44D6-9B8E-5EA1F5524A9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526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2000"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tfulmaths.com/origami-in-lessons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E0D2B90-385B-49AC-A7C3-0C06F496FA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0" r="253" b="4206"/>
          <a:stretch/>
        </p:blipFill>
        <p:spPr>
          <a:xfrm>
            <a:off x="0" y="-59525"/>
            <a:ext cx="12192000" cy="685799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988737D-FDBD-4250-8100-5732A2028813}"/>
              </a:ext>
            </a:extLst>
          </p:cNvPr>
          <p:cNvSpPr/>
          <p:nvPr/>
        </p:nvSpPr>
        <p:spPr>
          <a:xfrm>
            <a:off x="0" y="217399"/>
            <a:ext cx="12192000" cy="6640601"/>
          </a:xfrm>
          <a:prstGeom prst="rect">
            <a:avLst/>
          </a:prstGeom>
          <a:solidFill>
            <a:srgbClr val="99FF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B2A7D3-C46B-460C-95A8-9613392D1815}"/>
              </a:ext>
            </a:extLst>
          </p:cNvPr>
          <p:cNvSpPr/>
          <p:nvPr/>
        </p:nvSpPr>
        <p:spPr>
          <a:xfrm>
            <a:off x="-88900" y="0"/>
            <a:ext cx="12280900" cy="6898577"/>
          </a:xfrm>
          <a:custGeom>
            <a:avLst/>
            <a:gdLst/>
            <a:ahLst/>
            <a:cxnLst/>
            <a:rect l="l" t="t" r="r" b="b"/>
            <a:pathLst>
              <a:path w="12191999" h="6857999">
                <a:moveTo>
                  <a:pt x="7261175" y="2982397"/>
                </a:moveTo>
                <a:cubicBezTo>
                  <a:pt x="7332116" y="2982397"/>
                  <a:pt x="7388299" y="3006085"/>
                  <a:pt x="7429723" y="3053462"/>
                </a:cubicBezTo>
                <a:cubicBezTo>
                  <a:pt x="7471147" y="3100839"/>
                  <a:pt x="7491859" y="3175873"/>
                  <a:pt x="7491859" y="3278565"/>
                </a:cubicBezTo>
                <a:cubicBezTo>
                  <a:pt x="7491859" y="3400604"/>
                  <a:pt x="7472015" y="3485188"/>
                  <a:pt x="7432328" y="3532317"/>
                </a:cubicBezTo>
                <a:cubicBezTo>
                  <a:pt x="7392640" y="3579446"/>
                  <a:pt x="7336581" y="3603010"/>
                  <a:pt x="7264152" y="3603010"/>
                </a:cubicBezTo>
                <a:cubicBezTo>
                  <a:pt x="7193706" y="3603010"/>
                  <a:pt x="7138020" y="3578949"/>
                  <a:pt x="7097092" y="3530828"/>
                </a:cubicBezTo>
                <a:cubicBezTo>
                  <a:pt x="7056165" y="3482707"/>
                  <a:pt x="7035701" y="3403580"/>
                  <a:pt x="7035701" y="3293448"/>
                </a:cubicBezTo>
                <a:cubicBezTo>
                  <a:pt x="7035701" y="3182323"/>
                  <a:pt x="7056288" y="3102700"/>
                  <a:pt x="7097464" y="3054579"/>
                </a:cubicBezTo>
                <a:cubicBezTo>
                  <a:pt x="7138640" y="3006457"/>
                  <a:pt x="7193210" y="2982397"/>
                  <a:pt x="7261175" y="2982397"/>
                </a:cubicBezTo>
                <a:close/>
                <a:moveTo>
                  <a:pt x="9445376" y="2745760"/>
                </a:moveTo>
                <a:lnTo>
                  <a:pt x="9445376" y="3836670"/>
                </a:lnTo>
                <a:lnTo>
                  <a:pt x="10365135" y="3836670"/>
                </a:lnTo>
                <a:lnTo>
                  <a:pt x="10365135" y="3589616"/>
                </a:lnTo>
                <a:lnTo>
                  <a:pt x="9783216" y="3589616"/>
                </a:lnTo>
                <a:lnTo>
                  <a:pt x="9783216" y="3374559"/>
                </a:lnTo>
                <a:lnTo>
                  <a:pt x="10307836" y="3374559"/>
                </a:lnTo>
                <a:lnTo>
                  <a:pt x="10307836" y="3152061"/>
                </a:lnTo>
                <a:lnTo>
                  <a:pt x="9783216" y="3152061"/>
                </a:lnTo>
                <a:lnTo>
                  <a:pt x="9783216" y="2978676"/>
                </a:lnTo>
                <a:lnTo>
                  <a:pt x="10348763" y="2978676"/>
                </a:lnTo>
                <a:lnTo>
                  <a:pt x="10348763" y="2745760"/>
                </a:lnTo>
                <a:close/>
                <a:moveTo>
                  <a:pt x="8004125" y="2745760"/>
                </a:moveTo>
                <a:lnTo>
                  <a:pt x="8004125" y="3836670"/>
                </a:lnTo>
                <a:lnTo>
                  <a:pt x="8280202" y="3836670"/>
                </a:lnTo>
                <a:lnTo>
                  <a:pt x="8280202" y="3004721"/>
                </a:lnTo>
                <a:lnTo>
                  <a:pt x="8492526" y="3836670"/>
                </a:lnTo>
                <a:lnTo>
                  <a:pt x="8742418" y="3836670"/>
                </a:lnTo>
                <a:lnTo>
                  <a:pt x="8955137" y="3004721"/>
                </a:lnTo>
                <a:lnTo>
                  <a:pt x="8955137" y="3836670"/>
                </a:lnTo>
                <a:lnTo>
                  <a:pt x="9231213" y="3836670"/>
                </a:lnTo>
                <a:lnTo>
                  <a:pt x="9231213" y="2745760"/>
                </a:lnTo>
                <a:lnTo>
                  <a:pt x="8788158" y="2745760"/>
                </a:lnTo>
                <a:lnTo>
                  <a:pt x="8618413" y="3409533"/>
                </a:lnTo>
                <a:lnTo>
                  <a:pt x="8447447" y="2745760"/>
                </a:lnTo>
                <a:close/>
                <a:moveTo>
                  <a:pt x="4569321" y="2745760"/>
                </a:moveTo>
                <a:lnTo>
                  <a:pt x="4569321" y="3836670"/>
                </a:lnTo>
                <a:lnTo>
                  <a:pt x="5432524" y="3836670"/>
                </a:lnTo>
                <a:lnTo>
                  <a:pt x="5432524" y="3568035"/>
                </a:lnTo>
                <a:lnTo>
                  <a:pt x="4906417" y="3568035"/>
                </a:lnTo>
                <a:lnTo>
                  <a:pt x="4906417" y="2745760"/>
                </a:lnTo>
                <a:close/>
                <a:moveTo>
                  <a:pt x="3463677" y="2745760"/>
                </a:moveTo>
                <a:lnTo>
                  <a:pt x="3463677" y="3836670"/>
                </a:lnTo>
                <a:lnTo>
                  <a:pt x="4383435" y="3836670"/>
                </a:lnTo>
                <a:lnTo>
                  <a:pt x="4383435" y="3589616"/>
                </a:lnTo>
                <a:lnTo>
                  <a:pt x="3801517" y="3589616"/>
                </a:lnTo>
                <a:lnTo>
                  <a:pt x="3801517" y="3374559"/>
                </a:lnTo>
                <a:lnTo>
                  <a:pt x="4326136" y="3374559"/>
                </a:lnTo>
                <a:lnTo>
                  <a:pt x="4326136" y="3152061"/>
                </a:lnTo>
                <a:lnTo>
                  <a:pt x="3801517" y="3152061"/>
                </a:lnTo>
                <a:lnTo>
                  <a:pt x="3801517" y="2978676"/>
                </a:lnTo>
                <a:lnTo>
                  <a:pt x="4367064" y="2978676"/>
                </a:lnTo>
                <a:lnTo>
                  <a:pt x="4367064" y="2745760"/>
                </a:lnTo>
                <a:close/>
                <a:moveTo>
                  <a:pt x="1828056" y="2745760"/>
                </a:moveTo>
                <a:lnTo>
                  <a:pt x="2070762" y="3836670"/>
                </a:lnTo>
                <a:lnTo>
                  <a:pt x="2401324" y="3836670"/>
                </a:lnTo>
                <a:lnTo>
                  <a:pt x="2591917" y="3149828"/>
                </a:lnTo>
                <a:lnTo>
                  <a:pt x="2783254" y="3836670"/>
                </a:lnTo>
                <a:lnTo>
                  <a:pt x="3113815" y="3836670"/>
                </a:lnTo>
                <a:lnTo>
                  <a:pt x="3354289" y="2745760"/>
                </a:lnTo>
                <a:lnTo>
                  <a:pt x="3035773" y="2745760"/>
                </a:lnTo>
                <a:lnTo>
                  <a:pt x="2920373" y="3355665"/>
                </a:lnTo>
                <a:lnTo>
                  <a:pt x="2751244" y="2745760"/>
                </a:lnTo>
                <a:lnTo>
                  <a:pt x="2432217" y="2745760"/>
                </a:lnTo>
                <a:lnTo>
                  <a:pt x="2263506" y="3356479"/>
                </a:lnTo>
                <a:lnTo>
                  <a:pt x="2148234" y="2745760"/>
                </a:lnTo>
                <a:close/>
                <a:moveTo>
                  <a:pt x="7261920" y="2727157"/>
                </a:moveTo>
                <a:cubicBezTo>
                  <a:pt x="7084814" y="2727157"/>
                  <a:pt x="6946652" y="2776766"/>
                  <a:pt x="6847433" y="2875985"/>
                </a:cubicBezTo>
                <a:cubicBezTo>
                  <a:pt x="6748214" y="2975203"/>
                  <a:pt x="6698605" y="3113862"/>
                  <a:pt x="6698605" y="3291959"/>
                </a:cubicBezTo>
                <a:cubicBezTo>
                  <a:pt x="6698605" y="3419455"/>
                  <a:pt x="6723658" y="3525619"/>
                  <a:pt x="6773763" y="3610451"/>
                </a:cubicBezTo>
                <a:cubicBezTo>
                  <a:pt x="6823868" y="3695283"/>
                  <a:pt x="6889229" y="3757295"/>
                  <a:pt x="6969844" y="3796487"/>
                </a:cubicBezTo>
                <a:cubicBezTo>
                  <a:pt x="7050459" y="3835678"/>
                  <a:pt x="7152283" y="3855274"/>
                  <a:pt x="7275314" y="3855274"/>
                </a:cubicBezTo>
                <a:cubicBezTo>
                  <a:pt x="7396361" y="3855274"/>
                  <a:pt x="7497440" y="3832577"/>
                  <a:pt x="7578551" y="3787185"/>
                </a:cubicBezTo>
                <a:cubicBezTo>
                  <a:pt x="7659663" y="3741792"/>
                  <a:pt x="7721674" y="3678292"/>
                  <a:pt x="7764587" y="3596685"/>
                </a:cubicBezTo>
                <a:cubicBezTo>
                  <a:pt x="7807498" y="3515077"/>
                  <a:pt x="7828955" y="3410526"/>
                  <a:pt x="7828955" y="3283030"/>
                </a:cubicBezTo>
                <a:cubicBezTo>
                  <a:pt x="7828955" y="3107412"/>
                  <a:pt x="7779841" y="2970863"/>
                  <a:pt x="7681615" y="2873380"/>
                </a:cubicBezTo>
                <a:cubicBezTo>
                  <a:pt x="7583388" y="2775898"/>
                  <a:pt x="7443490" y="2727157"/>
                  <a:pt x="7261920" y="2727157"/>
                </a:cubicBezTo>
                <a:close/>
                <a:moveTo>
                  <a:pt x="6071890" y="2727157"/>
                </a:moveTo>
                <a:cubicBezTo>
                  <a:pt x="5896273" y="2727157"/>
                  <a:pt x="5760467" y="2775619"/>
                  <a:pt x="5664473" y="2872543"/>
                </a:cubicBezTo>
                <a:cubicBezTo>
                  <a:pt x="5568479" y="2969467"/>
                  <a:pt x="5520482" y="3108157"/>
                  <a:pt x="5520482" y="3288611"/>
                </a:cubicBezTo>
                <a:cubicBezTo>
                  <a:pt x="5520482" y="3423959"/>
                  <a:pt x="5547767" y="3535012"/>
                  <a:pt x="5602338" y="3621771"/>
                </a:cubicBezTo>
                <a:cubicBezTo>
                  <a:pt x="5656908" y="3708529"/>
                  <a:pt x="5721772" y="3769136"/>
                  <a:pt x="5796930" y="3803591"/>
                </a:cubicBezTo>
                <a:cubicBezTo>
                  <a:pt x="5872088" y="3838046"/>
                  <a:pt x="5968951" y="3855274"/>
                  <a:pt x="6087517" y="3855274"/>
                </a:cubicBezTo>
                <a:cubicBezTo>
                  <a:pt x="6185248" y="3855274"/>
                  <a:pt x="6265739" y="3841135"/>
                  <a:pt x="6328991" y="3812858"/>
                </a:cubicBezTo>
                <a:cubicBezTo>
                  <a:pt x="6392243" y="3784580"/>
                  <a:pt x="6445201" y="3742660"/>
                  <a:pt x="6487865" y="3687098"/>
                </a:cubicBezTo>
                <a:cubicBezTo>
                  <a:pt x="6530529" y="3631535"/>
                  <a:pt x="6561783" y="3562330"/>
                  <a:pt x="6581626" y="3479483"/>
                </a:cubicBezTo>
                <a:lnTo>
                  <a:pt x="6286203" y="3390186"/>
                </a:lnTo>
                <a:cubicBezTo>
                  <a:pt x="6271320" y="3459143"/>
                  <a:pt x="6247384" y="3511729"/>
                  <a:pt x="6214393" y="3547944"/>
                </a:cubicBezTo>
                <a:cubicBezTo>
                  <a:pt x="6181403" y="3584158"/>
                  <a:pt x="6132661" y="3602266"/>
                  <a:pt x="6068170" y="3602266"/>
                </a:cubicBezTo>
                <a:cubicBezTo>
                  <a:pt x="6001693" y="3602266"/>
                  <a:pt x="5950100" y="3579845"/>
                  <a:pt x="5913388" y="3535003"/>
                </a:cubicBezTo>
                <a:cubicBezTo>
                  <a:pt x="5876677" y="3490160"/>
                  <a:pt x="5858322" y="3407286"/>
                  <a:pt x="5858322" y="3286378"/>
                </a:cubicBezTo>
                <a:cubicBezTo>
                  <a:pt x="5858322" y="3188772"/>
                  <a:pt x="5873700" y="3117176"/>
                  <a:pt x="5904459" y="3071589"/>
                </a:cubicBezTo>
                <a:cubicBezTo>
                  <a:pt x="5945139" y="3010143"/>
                  <a:pt x="6003678" y="2979420"/>
                  <a:pt x="6080076" y="2979420"/>
                </a:cubicBezTo>
                <a:cubicBezTo>
                  <a:pt x="6113810" y="2979420"/>
                  <a:pt x="6144320" y="2986366"/>
                  <a:pt x="6171605" y="3000256"/>
                </a:cubicBezTo>
                <a:cubicBezTo>
                  <a:pt x="6198890" y="3014147"/>
                  <a:pt x="6221958" y="3033991"/>
                  <a:pt x="6240810" y="3059787"/>
                </a:cubicBezTo>
                <a:cubicBezTo>
                  <a:pt x="6252220" y="3075166"/>
                  <a:pt x="6263134" y="3099475"/>
                  <a:pt x="6273552" y="3132713"/>
                </a:cubicBezTo>
                <a:lnTo>
                  <a:pt x="6571209" y="3066485"/>
                </a:lnTo>
                <a:cubicBezTo>
                  <a:pt x="6533009" y="2951391"/>
                  <a:pt x="6474594" y="2866063"/>
                  <a:pt x="6395963" y="2810500"/>
                </a:cubicBezTo>
                <a:cubicBezTo>
                  <a:pt x="6317333" y="2754938"/>
                  <a:pt x="6209308" y="2727157"/>
                  <a:pt x="6071890" y="2727157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8BEE94-2C51-4B15-97BA-4D963D0A76E4}"/>
              </a:ext>
            </a:extLst>
          </p:cNvPr>
          <p:cNvSpPr txBox="1"/>
          <p:nvPr/>
        </p:nvSpPr>
        <p:spPr>
          <a:xfrm>
            <a:off x="1280160" y="4267200"/>
            <a:ext cx="987552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K" sz="1900" b="1" i="1" spc="1500" dirty="0">
              <a:latin typeface="Arial Black" panose="020B0A040201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F1BDD3-0D2F-4F88-A73D-5A12283D0DDD}"/>
              </a:ext>
            </a:extLst>
          </p:cNvPr>
          <p:cNvSpPr txBox="1"/>
          <p:nvPr/>
        </p:nvSpPr>
        <p:spPr>
          <a:xfrm>
            <a:off x="1351948" y="4040739"/>
            <a:ext cx="970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1" u="sng" spc="15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TO OUR WEBSITE PRESNETATION</a:t>
            </a:r>
            <a:endParaRPr lang="en-PK" b="1" i="1" u="sng" spc="1500" dirty="0">
              <a:solidFill>
                <a:schemeClr val="bg1"/>
              </a:solidFill>
              <a:highlight>
                <a:srgbClr val="000000"/>
              </a:highlight>
              <a:latin typeface="Arial Black" panose="020B0A04020102020204" pitchFamily="34" charset="0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8887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2000">
        <p14:shred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66F437-1C57-416C-B316-5EE019782D06}"/>
              </a:ext>
            </a:extLst>
          </p:cNvPr>
          <p:cNvSpPr/>
          <p:nvPr/>
        </p:nvSpPr>
        <p:spPr>
          <a:xfrm>
            <a:off x="0" y="0"/>
            <a:ext cx="12192000" cy="69015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C1C6CC-0A7C-428A-BF16-C2891DBB13E6}"/>
              </a:ext>
            </a:extLst>
          </p:cNvPr>
          <p:cNvSpPr/>
          <p:nvPr/>
        </p:nvSpPr>
        <p:spPr>
          <a:xfrm>
            <a:off x="0" y="42892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CC6F20-CE9C-4B26-A1F9-540137E31D36}"/>
              </a:ext>
            </a:extLst>
          </p:cNvPr>
          <p:cNvSpPr/>
          <p:nvPr/>
        </p:nvSpPr>
        <p:spPr>
          <a:xfrm>
            <a:off x="2380762" y="84635"/>
            <a:ext cx="725493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FEEDBACK FORM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0883AA-87AC-421B-9FBE-AD2DEFCC78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5703731"/>
              </p:ext>
            </p:extLst>
          </p:nvPr>
        </p:nvGraphicFramePr>
        <p:xfrm>
          <a:off x="5105399" y="1079996"/>
          <a:ext cx="6955971" cy="5614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FEFEC2E5-9D87-486E-A17D-B991D5D5DA83}"/>
              </a:ext>
            </a:extLst>
          </p:cNvPr>
          <p:cNvSpPr/>
          <p:nvPr/>
        </p:nvSpPr>
        <p:spPr>
          <a:xfrm>
            <a:off x="782044" y="1871320"/>
            <a:ext cx="38148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400" b="1" i="1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0FC0-7EF1-48DE-9EA9-F785747CB53B}"/>
              </a:ext>
            </a:extLst>
          </p:cNvPr>
          <p:cNvSpPr/>
          <p:nvPr/>
        </p:nvSpPr>
        <p:spPr>
          <a:xfrm>
            <a:off x="276409" y="1467297"/>
            <a:ext cx="4209340" cy="4752757"/>
          </a:xfrm>
          <a:prstGeom prst="roundRect">
            <a:avLst/>
          </a:prstGeom>
          <a:ln w="28575">
            <a:solidFill>
              <a:srgbClr val="FFFF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400" b="1" i="1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  <a:p>
            <a:r>
              <a:rPr lang="en-GB" sz="2400" b="1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Sana Maqbool Ahmed</a:t>
            </a:r>
          </a:p>
          <a:p>
            <a:r>
              <a:rPr lang="en-GB" sz="2400" b="1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has created a feedback</a:t>
            </a:r>
          </a:p>
          <a:p>
            <a:r>
              <a:rPr lang="en-GB" sz="2400" b="1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Page where users can </a:t>
            </a:r>
          </a:p>
          <a:p>
            <a:r>
              <a:rPr lang="en-GB" sz="2400" b="1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Submit their Name, Email, </a:t>
            </a:r>
            <a:r>
              <a:rPr lang="en-GB" sz="2400" dirty="0">
                <a:solidFill>
                  <a:schemeClr val="bg1"/>
                </a:solidFill>
                <a:latin typeface="Google Sans Flex"/>
              </a:rPr>
              <a:t>Rating, Feedback, Suggestion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And an optional file .After 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Filling out the form, users 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Can submit their input to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 the server via the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 ‘’Submit-feedback’’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</a:rPr>
              <a:t>     endpoint.</a:t>
            </a:r>
            <a:endParaRPr lang="en-PK" sz="2400" dirty="0">
              <a:solidFill>
                <a:schemeClr val="bg1"/>
              </a:solidFill>
              <a:latin typeface="Google Sans Flex"/>
            </a:endParaRPr>
          </a:p>
          <a:p>
            <a:endParaRPr lang="en-GB" b="1" i="1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  <a:p>
            <a:pPr algn="ctr"/>
            <a:endParaRPr lang="en-PK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6E94E12-2A8B-4FB0-96ED-1A3E7D068967}"/>
              </a:ext>
            </a:extLst>
          </p:cNvPr>
          <p:cNvSpPr/>
          <p:nvPr/>
        </p:nvSpPr>
        <p:spPr>
          <a:xfrm>
            <a:off x="4372817" y="3591875"/>
            <a:ext cx="956636" cy="461665"/>
          </a:xfrm>
          <a:prstGeom prst="rightArrow">
            <a:avLst/>
          </a:prstGeom>
          <a:solidFill>
            <a:srgbClr val="00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428742048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Graphic spid="6" grpId="0">
        <p:bldAsOne/>
      </p:bldGraphic>
      <p:bldP spid="11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32000">
              <a:schemeClr val="tx1">
                <a:lumMod val="50000"/>
                <a:lumOff val="50000"/>
              </a:schemeClr>
            </a:gs>
            <a:gs pos="100000">
              <a:srgbClr val="FFFF00"/>
            </a:gs>
            <a:gs pos="71000">
              <a:schemeClr val="bg2">
                <a:lumMod val="25000"/>
              </a:schemeClr>
            </a:gs>
            <a:gs pos="78580">
              <a:schemeClr val="bg2">
                <a:lumMod val="5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7676B3-AD3D-4678-BC1D-F8C96D2FE3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9" t="-465" r="20590" b="465"/>
          <a:stretch/>
        </p:blipFill>
        <p:spPr>
          <a:xfrm>
            <a:off x="203684" y="2480398"/>
            <a:ext cx="11776928" cy="4213994"/>
          </a:xfrm>
          <a:prstGeom prst="rect">
            <a:avLst/>
          </a:prstGeom>
          <a:ln w="57150">
            <a:solidFill>
              <a:srgbClr val="FF9900"/>
            </a:solidFill>
          </a:ln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13E02661-BB22-439B-A899-290F13D33666}"/>
              </a:ext>
            </a:extLst>
          </p:cNvPr>
          <p:cNvSpPr/>
          <p:nvPr/>
        </p:nvSpPr>
        <p:spPr>
          <a:xfrm>
            <a:off x="232140" y="1104966"/>
            <a:ext cx="11776927" cy="1191917"/>
          </a:xfrm>
          <a:prstGeom prst="round2DiagRect">
            <a:avLst>
              <a:gd name="adj1" fmla="val 16667"/>
              <a:gd name="adj2" fmla="val 1044"/>
            </a:avLst>
          </a:prstGeom>
          <a:solidFill>
            <a:srgbClr val="00B050"/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i="1" dirty="0">
                <a:solidFill>
                  <a:schemeClr val="tx1"/>
                </a:solidFill>
                <a:latin typeface="Google Sans Flex"/>
                <a:cs typeface="Arial" panose="020B0604020202020204" pitchFamily="34" charset="0"/>
              </a:rPr>
              <a:t>This website features a kids' categories page with image links for various sections such as faces, animals, birds, objects, and decorations, and includes a footer with legal and social media links</a:t>
            </a:r>
            <a:endParaRPr lang="en-PK" sz="2400" dirty="0">
              <a:solidFill>
                <a:schemeClr val="tx1"/>
              </a:solidFill>
              <a:latin typeface="Google Sans Flex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CB9E44-EE26-4888-A40F-6100FDF9F2F5}"/>
              </a:ext>
            </a:extLst>
          </p:cNvPr>
          <p:cNvSpPr/>
          <p:nvPr/>
        </p:nvSpPr>
        <p:spPr>
          <a:xfrm>
            <a:off x="0" y="39303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B5F521-1180-48A7-8702-44E95A188E8B}"/>
              </a:ext>
            </a:extLst>
          </p:cNvPr>
          <p:cNvSpPr/>
          <p:nvPr/>
        </p:nvSpPr>
        <p:spPr>
          <a:xfrm>
            <a:off x="2326966" y="135472"/>
            <a:ext cx="73625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KID CATEGORIES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825627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1">
                <a:lumMod val="85000"/>
                <a:lumOff val="15000"/>
              </a:schemeClr>
            </a:gs>
            <a:gs pos="100000">
              <a:srgbClr val="FFFF00"/>
            </a:gs>
            <a:gs pos="51000">
              <a:schemeClr val="bg2">
                <a:lumMod val="25000"/>
              </a:schemeClr>
            </a:gs>
            <a:gs pos="92000">
              <a:schemeClr val="bg2">
                <a:lumMod val="5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66C288-EECF-4364-9837-8F3F67FB2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14" y="1175657"/>
            <a:ext cx="6996545" cy="5395258"/>
          </a:xfrm>
          <a:prstGeom prst="ellipse">
            <a:avLst/>
          </a:prstGeom>
          <a:ln w="6350" cap="rnd">
            <a:solidFill>
              <a:srgbClr val="FFFF00"/>
            </a:solidFill>
            <a:prstDash val="lgDashDotDot"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Hexagon 9">
            <a:extLst>
              <a:ext uri="{FF2B5EF4-FFF2-40B4-BE49-F238E27FC236}">
                <a16:creationId xmlns:a16="http://schemas.microsoft.com/office/drawing/2014/main" id="{3F8C1DFB-EDE0-4655-9C8D-BB30EA747FB0}"/>
              </a:ext>
            </a:extLst>
          </p:cNvPr>
          <p:cNvSpPr/>
          <p:nvPr/>
        </p:nvSpPr>
        <p:spPr>
          <a:xfrm>
            <a:off x="487327" y="2275377"/>
            <a:ext cx="4359346" cy="4295537"/>
          </a:xfrm>
          <a:prstGeom prst="hexagon">
            <a:avLst>
              <a:gd name="adj" fmla="val 0"/>
              <a:gd name="vf" fmla="val 115470"/>
            </a:avLst>
          </a:prstGeom>
          <a:solidFill>
            <a:schemeClr val="tx1"/>
          </a:solidFill>
          <a:ln w="6350">
            <a:solidFill>
              <a:srgbClr val="FF0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This code creates a page with categories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for Elders, featuring sections with images and links for Flower, Insects, Marine Life, Clothing, and Fantasy.</a:t>
            </a:r>
            <a:endParaRPr lang="en-PK" sz="2800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3B21C2-BB5F-4E23-A95A-432B92830672}"/>
              </a:ext>
            </a:extLst>
          </p:cNvPr>
          <p:cNvSpPr/>
          <p:nvPr/>
        </p:nvSpPr>
        <p:spPr>
          <a:xfrm>
            <a:off x="0" y="64656"/>
            <a:ext cx="12192000" cy="870686"/>
          </a:xfrm>
          <a:prstGeom prst="rect">
            <a:avLst/>
          </a:prstGeom>
          <a:solidFill>
            <a:srgbClr val="FF99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C5B189-EB12-435E-8141-B268B23F7138}"/>
              </a:ext>
            </a:extLst>
          </p:cNvPr>
          <p:cNvSpPr/>
          <p:nvPr/>
        </p:nvSpPr>
        <p:spPr>
          <a:xfrm>
            <a:off x="1967727" y="209971"/>
            <a:ext cx="855997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ELDER CATEGORIES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914188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376AAE-44F6-4E64-8CFD-32DE7C371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657" y="136749"/>
            <a:ext cx="6081485" cy="6584499"/>
          </a:xfrm>
          <a:prstGeom prst="rect">
            <a:avLst/>
          </a:prstGeom>
        </p:spPr>
      </p:pic>
      <p:sp>
        <p:nvSpPr>
          <p:cNvPr id="7" name="Hexagon 6">
            <a:extLst>
              <a:ext uri="{FF2B5EF4-FFF2-40B4-BE49-F238E27FC236}">
                <a16:creationId xmlns:a16="http://schemas.microsoft.com/office/drawing/2014/main" id="{71DC14DA-8B78-4528-AE1B-A3B256C37605}"/>
              </a:ext>
            </a:extLst>
          </p:cNvPr>
          <p:cNvSpPr/>
          <p:nvPr/>
        </p:nvSpPr>
        <p:spPr>
          <a:xfrm>
            <a:off x="235857" y="796471"/>
            <a:ext cx="5435600" cy="5265057"/>
          </a:xfrm>
          <a:prstGeom prst="hexagon">
            <a:avLst>
              <a:gd name="adj" fmla="val 12183"/>
              <a:gd name="vf" fmla="val 115470"/>
            </a:avLst>
          </a:prstGeom>
          <a:solidFill>
            <a:schemeClr val="tx2">
              <a:lumMod val="50000"/>
            </a:schemeClr>
          </a:solidFill>
          <a:ln w="57150">
            <a:solidFill>
              <a:schemeClr val="accent4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The Folding Edge </a:t>
            </a:r>
          </a:p>
          <a:p>
            <a:pPr algn="ctr"/>
            <a:r>
              <a:rPr lang="en-GB" sz="2800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website is a collaborative effort by the entire team, offering sections such as Home, Gallery, About Us, Contact Us, and Feedback. It includes dedicated categories for Kids and Elders, providing an engaging and </a:t>
            </a:r>
          </a:p>
          <a:p>
            <a:pPr algn="ctr"/>
            <a:r>
              <a:rPr lang="en-GB" sz="2800" i="1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informative platform</a:t>
            </a:r>
            <a:endParaRPr lang="en-PK" sz="2800" i="1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336901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A9DA6D13-24E9-4064-AD83-0408F2BC9444}"/>
              </a:ext>
            </a:extLst>
          </p:cNvPr>
          <p:cNvSpPr/>
          <p:nvPr/>
        </p:nvSpPr>
        <p:spPr>
          <a:xfrm>
            <a:off x="250371" y="1758042"/>
            <a:ext cx="3873500" cy="4381501"/>
          </a:xfrm>
          <a:prstGeom prst="round2DiagRect">
            <a:avLst>
              <a:gd name="adj1" fmla="val 6550"/>
              <a:gd name="adj2" fmla="val 0"/>
            </a:avLst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"Muhammad Raza Sajid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created the website’s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footer, which includes.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''This footer contains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copyright information,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links to the Terms and 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Conditions, Privacy Policy,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FAQ, and social media icons</a:t>
            </a:r>
          </a:p>
          <a:p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for Facebook Instagram.</a:t>
            </a:r>
            <a:endParaRPr lang="en-PK" sz="2400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698911-F67D-4639-8F00-7462805AA30C}"/>
              </a:ext>
            </a:extLst>
          </p:cNvPr>
          <p:cNvSpPr/>
          <p:nvPr/>
        </p:nvSpPr>
        <p:spPr>
          <a:xfrm>
            <a:off x="0" y="71961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492B08-D5FB-41C5-B61A-CAB76CF1BDD9}"/>
              </a:ext>
            </a:extLst>
          </p:cNvPr>
          <p:cNvSpPr/>
          <p:nvPr/>
        </p:nvSpPr>
        <p:spPr>
          <a:xfrm>
            <a:off x="4253679" y="168130"/>
            <a:ext cx="350910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FOOTER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sp>
        <p:nvSpPr>
          <p:cNvPr id="23" name="Arrow: Curved Down 22">
            <a:extLst>
              <a:ext uri="{FF2B5EF4-FFF2-40B4-BE49-F238E27FC236}">
                <a16:creationId xmlns:a16="http://schemas.microsoft.com/office/drawing/2014/main" id="{0B26A425-7255-4F2C-A3BF-CAA3238F78EF}"/>
              </a:ext>
            </a:extLst>
          </p:cNvPr>
          <p:cNvSpPr/>
          <p:nvPr/>
        </p:nvSpPr>
        <p:spPr>
          <a:xfrm>
            <a:off x="3537857" y="1458856"/>
            <a:ext cx="1545773" cy="870686"/>
          </a:xfrm>
          <a:prstGeom prst="curvedDownArrow">
            <a:avLst>
              <a:gd name="adj1" fmla="val 29923"/>
              <a:gd name="adj2" fmla="val 81891"/>
              <a:gd name="adj3" fmla="val 25000"/>
            </a:avLst>
          </a:prstGeom>
          <a:solidFill>
            <a:srgbClr val="FF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6CEADB9-612B-46C4-8472-7A99BA285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975" y="2700624"/>
            <a:ext cx="7442654" cy="3210319"/>
          </a:xfrm>
          <a:prstGeom prst="rect">
            <a:avLst/>
          </a:prstGeom>
          <a:ln w="76200">
            <a:solidFill>
              <a:srgbClr val="FFFF66"/>
            </a:solidFill>
          </a:ln>
        </p:spPr>
      </p:pic>
    </p:spTree>
    <p:extLst>
      <p:ext uri="{BB962C8B-B14F-4D97-AF65-F5344CB8AC3E}">
        <p14:creationId xmlns:p14="http://schemas.microsoft.com/office/powerpoint/2010/main" val="2042799610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FC55DA-44E9-41EC-B09F-9EB4F66B96A6}"/>
              </a:ext>
            </a:extLst>
          </p:cNvPr>
          <p:cNvSpPr/>
          <p:nvPr/>
        </p:nvSpPr>
        <p:spPr>
          <a:xfrm>
            <a:off x="9425" y="0"/>
            <a:ext cx="12192000" cy="6858000"/>
          </a:xfrm>
          <a:prstGeom prst="rect">
            <a:avLst/>
          </a:prstGeom>
          <a:solidFill>
            <a:schemeClr val="tx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883C98-72E1-4F9C-AF24-912CBE9F51AD}"/>
              </a:ext>
            </a:extLst>
          </p:cNvPr>
          <p:cNvSpPr txBox="1"/>
          <p:nvPr/>
        </p:nvSpPr>
        <p:spPr>
          <a:xfrm>
            <a:off x="-1591562" y="1725101"/>
            <a:ext cx="1219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0" u="sng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THANK</a:t>
            </a:r>
            <a:endParaRPr lang="en-PK" sz="14000" u="sng" dirty="0">
              <a:solidFill>
                <a:srgbClr val="00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3BC0E6-97A9-4889-B98B-F819E6DEA8CD}"/>
              </a:ext>
            </a:extLst>
          </p:cNvPr>
          <p:cNvSpPr/>
          <p:nvPr/>
        </p:nvSpPr>
        <p:spPr>
          <a:xfrm>
            <a:off x="5696944" y="3687162"/>
            <a:ext cx="609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9600" u="sng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GB" sz="14000" u="sng" dirty="0">
                <a:solidFill>
                  <a:srgbClr val="00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YOU</a:t>
            </a:r>
            <a:endParaRPr lang="en-PK" sz="14000" u="sng" dirty="0">
              <a:solidFill>
                <a:srgbClr val="00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46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 advClick="0" advTm="2000">
        <p14:vortex dir="r"/>
      </p:transition>
    </mc:Choice>
    <mc:Fallback xmlns=""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roup 161">
            <a:extLst>
              <a:ext uri="{FF2B5EF4-FFF2-40B4-BE49-F238E27FC236}">
                <a16:creationId xmlns:a16="http://schemas.microsoft.com/office/drawing/2014/main" id="{CFB2252B-CA95-4C10-8A08-47423B785450}"/>
              </a:ext>
            </a:extLst>
          </p:cNvPr>
          <p:cNvGrpSpPr/>
          <p:nvPr/>
        </p:nvGrpSpPr>
        <p:grpSpPr>
          <a:xfrm>
            <a:off x="5475541" y="-10160"/>
            <a:ext cx="6718306" cy="6901865"/>
            <a:chOff x="5473694" y="-43865"/>
            <a:chExt cx="6718306" cy="6901865"/>
          </a:xfrm>
        </p:grpSpPr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878865BB-FF1B-4F95-AD31-9B1570464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53833" r="2702" b="76220"/>
            <a:stretch>
              <a:fillRect/>
            </a:stretch>
          </p:blipFill>
          <p:spPr>
            <a:xfrm>
              <a:off x="8958340" y="-43865"/>
              <a:ext cx="3044419" cy="1641287"/>
            </a:xfrm>
            <a:custGeom>
              <a:avLst/>
              <a:gdLst>
                <a:gd name="connsiteX0" fmla="*/ 219666 w 3044419"/>
                <a:gd name="connsiteY0" fmla="*/ 0 h 1641287"/>
                <a:gd name="connsiteX1" fmla="*/ 3011490 w 3044419"/>
                <a:gd name="connsiteY1" fmla="*/ 0 h 1641287"/>
                <a:gd name="connsiteX2" fmla="*/ 3044419 w 3044419"/>
                <a:gd name="connsiteY2" fmla="*/ 34099 h 1641287"/>
                <a:gd name="connsiteX3" fmla="*/ 1380111 w 3044419"/>
                <a:gd name="connsiteY3" fmla="*/ 1641287 h 1641287"/>
                <a:gd name="connsiteX4" fmla="*/ 0 w 3044419"/>
                <a:gd name="connsiteY4" fmla="*/ 212127 h 1641287"/>
                <a:gd name="connsiteX5" fmla="*/ 219666 w 3044419"/>
                <a:gd name="connsiteY5" fmla="*/ 0 h 1641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4419" h="1641287">
                  <a:moveTo>
                    <a:pt x="219666" y="0"/>
                  </a:moveTo>
                  <a:lnTo>
                    <a:pt x="3011490" y="0"/>
                  </a:lnTo>
                  <a:lnTo>
                    <a:pt x="3044419" y="34099"/>
                  </a:lnTo>
                  <a:lnTo>
                    <a:pt x="1380111" y="1641287"/>
                  </a:lnTo>
                  <a:lnTo>
                    <a:pt x="0" y="212127"/>
                  </a:lnTo>
                  <a:lnTo>
                    <a:pt x="219666" y="0"/>
                  </a:lnTo>
                  <a:close/>
                </a:path>
              </a:pathLst>
            </a:custGeom>
          </p:spPr>
        </p:pic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08FBA0EE-AB8B-4809-868C-6CF0FBD7C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75468" t="2524" b="53483"/>
            <a:stretch>
              <a:fillRect/>
            </a:stretch>
          </p:blipFill>
          <p:spPr>
            <a:xfrm>
              <a:off x="10473754" y="130346"/>
              <a:ext cx="1718246" cy="3036348"/>
            </a:xfrm>
            <a:custGeom>
              <a:avLst/>
              <a:gdLst>
                <a:gd name="connsiteX0" fmla="*/ 1664307 w 1718246"/>
                <a:gd name="connsiteY0" fmla="*/ 0 h 3036348"/>
                <a:gd name="connsiteX1" fmla="*/ 1718246 w 1718246"/>
                <a:gd name="connsiteY1" fmla="*/ 55856 h 3036348"/>
                <a:gd name="connsiteX2" fmla="*/ 1718246 w 1718246"/>
                <a:gd name="connsiteY2" fmla="*/ 2709818 h 3036348"/>
                <a:gd name="connsiteX3" fmla="*/ 1380111 w 1718246"/>
                <a:gd name="connsiteY3" fmla="*/ 3036348 h 3036348"/>
                <a:gd name="connsiteX4" fmla="*/ 0 w 1718246"/>
                <a:gd name="connsiteY4" fmla="*/ 1607188 h 3036348"/>
                <a:gd name="connsiteX5" fmla="*/ 1664307 w 1718246"/>
                <a:gd name="connsiteY5" fmla="*/ 0 h 303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8246" h="3036348">
                  <a:moveTo>
                    <a:pt x="1664307" y="0"/>
                  </a:moveTo>
                  <a:lnTo>
                    <a:pt x="1718246" y="55856"/>
                  </a:lnTo>
                  <a:lnTo>
                    <a:pt x="1718246" y="2709818"/>
                  </a:lnTo>
                  <a:lnTo>
                    <a:pt x="1380111" y="3036348"/>
                  </a:lnTo>
                  <a:lnTo>
                    <a:pt x="0" y="1607188"/>
                  </a:lnTo>
                  <a:lnTo>
                    <a:pt x="1664307" y="0"/>
                  </a:lnTo>
                  <a:close/>
                </a:path>
              </a:pathLst>
            </a:custGeom>
          </p:spPr>
        </p:pic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90CF8C98-C0AA-4E61-B890-032D44598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27844" t="5257" r="28691" b="50750"/>
            <a:stretch>
              <a:fillRect/>
            </a:stretch>
          </p:blipFill>
          <p:spPr>
            <a:xfrm>
              <a:off x="7138004" y="318935"/>
              <a:ext cx="3044419" cy="3036349"/>
            </a:xfrm>
            <a:custGeom>
              <a:avLst/>
              <a:gdLst>
                <a:gd name="connsiteX0" fmla="*/ 1664307 w 3044419"/>
                <a:gd name="connsiteY0" fmla="*/ 0 h 3036349"/>
                <a:gd name="connsiteX1" fmla="*/ 3044419 w 3044419"/>
                <a:gd name="connsiteY1" fmla="*/ 1429161 h 3036349"/>
                <a:gd name="connsiteX2" fmla="*/ 1380111 w 3044419"/>
                <a:gd name="connsiteY2" fmla="*/ 3036349 h 3036349"/>
                <a:gd name="connsiteX3" fmla="*/ 0 w 3044419"/>
                <a:gd name="connsiteY3" fmla="*/ 1607189 h 3036349"/>
                <a:gd name="connsiteX4" fmla="*/ 1664307 w 3044419"/>
                <a:gd name="connsiteY4" fmla="*/ 0 h 3036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4419" h="3036349">
                  <a:moveTo>
                    <a:pt x="1664307" y="0"/>
                  </a:moveTo>
                  <a:lnTo>
                    <a:pt x="3044419" y="1429161"/>
                  </a:lnTo>
                  <a:lnTo>
                    <a:pt x="1380111" y="3036349"/>
                  </a:lnTo>
                  <a:lnTo>
                    <a:pt x="0" y="1607189"/>
                  </a:lnTo>
                  <a:lnTo>
                    <a:pt x="1664307" y="0"/>
                  </a:lnTo>
                  <a:close/>
                </a:path>
              </a:pathLst>
            </a:custGeom>
          </p:spPr>
        </p:pic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D25CABD5-D7E6-41CB-8CEB-3C3810CEE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49479" t="27993" r="7055" b="28013"/>
            <a:stretch>
              <a:fillRect/>
            </a:stretch>
          </p:blipFill>
          <p:spPr>
            <a:xfrm>
              <a:off x="8653418" y="1888208"/>
              <a:ext cx="3044419" cy="3036348"/>
            </a:xfrm>
            <a:custGeom>
              <a:avLst/>
              <a:gdLst>
                <a:gd name="connsiteX0" fmla="*/ 1664308 w 3044419"/>
                <a:gd name="connsiteY0" fmla="*/ 0 h 3036348"/>
                <a:gd name="connsiteX1" fmla="*/ 3044419 w 3044419"/>
                <a:gd name="connsiteY1" fmla="*/ 1429160 h 3036348"/>
                <a:gd name="connsiteX2" fmla="*/ 1380112 w 3044419"/>
                <a:gd name="connsiteY2" fmla="*/ 3036348 h 3036348"/>
                <a:gd name="connsiteX3" fmla="*/ 0 w 3044419"/>
                <a:gd name="connsiteY3" fmla="*/ 1607188 h 3036348"/>
                <a:gd name="connsiteX4" fmla="*/ 1664308 w 3044419"/>
                <a:gd name="connsiteY4" fmla="*/ 0 h 303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4419" h="3036348">
                  <a:moveTo>
                    <a:pt x="1664308" y="0"/>
                  </a:moveTo>
                  <a:lnTo>
                    <a:pt x="3044419" y="1429160"/>
                  </a:lnTo>
                  <a:lnTo>
                    <a:pt x="1380112" y="3036348"/>
                  </a:lnTo>
                  <a:lnTo>
                    <a:pt x="0" y="1607188"/>
                  </a:lnTo>
                  <a:lnTo>
                    <a:pt x="1664308" y="0"/>
                  </a:lnTo>
                  <a:close/>
                </a:path>
              </a:pathLst>
            </a:custGeom>
          </p:spPr>
        </p:pic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60358818-BFF8-4CC8-9455-F8EAC7AA3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4082" t="30726" r="54680" b="27464"/>
            <a:stretch>
              <a:fillRect/>
            </a:stretch>
          </p:blipFill>
          <p:spPr>
            <a:xfrm>
              <a:off x="5473694" y="2076797"/>
              <a:ext cx="2888392" cy="2885677"/>
            </a:xfrm>
            <a:custGeom>
              <a:avLst/>
              <a:gdLst>
                <a:gd name="connsiteX0" fmla="*/ 1508280 w 2888392"/>
                <a:gd name="connsiteY0" fmla="*/ 0 h 2885677"/>
                <a:gd name="connsiteX1" fmla="*/ 2888392 w 2888392"/>
                <a:gd name="connsiteY1" fmla="*/ 1429161 h 2885677"/>
                <a:gd name="connsiteX2" fmla="*/ 1380111 w 2888392"/>
                <a:gd name="connsiteY2" fmla="*/ 2885677 h 2885677"/>
                <a:gd name="connsiteX3" fmla="*/ 0 w 2888392"/>
                <a:gd name="connsiteY3" fmla="*/ 1456517 h 2885677"/>
                <a:gd name="connsiteX4" fmla="*/ 1508280 w 2888392"/>
                <a:gd name="connsiteY4" fmla="*/ 0 h 288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8392" h="2885677">
                  <a:moveTo>
                    <a:pt x="1508280" y="0"/>
                  </a:moveTo>
                  <a:lnTo>
                    <a:pt x="2888392" y="1429161"/>
                  </a:lnTo>
                  <a:lnTo>
                    <a:pt x="1380111" y="2885677"/>
                  </a:lnTo>
                  <a:lnTo>
                    <a:pt x="0" y="1456517"/>
                  </a:lnTo>
                  <a:lnTo>
                    <a:pt x="1508280" y="0"/>
                  </a:lnTo>
                  <a:close/>
                </a:path>
              </a:pathLst>
            </a:custGeom>
          </p:spPr>
        </p:pic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id="{69EB9C41-F1D1-4E4F-B4B7-B1FA1ACAB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97104" t="45709" b="48409"/>
            <a:stretch>
              <a:fillRect/>
            </a:stretch>
          </p:blipFill>
          <p:spPr>
            <a:xfrm>
              <a:off x="11989168" y="3110935"/>
              <a:ext cx="202832" cy="405912"/>
            </a:xfrm>
            <a:custGeom>
              <a:avLst/>
              <a:gdLst>
                <a:gd name="connsiteX0" fmla="*/ 202832 w 202832"/>
                <a:gd name="connsiteY0" fmla="*/ 0 h 405912"/>
                <a:gd name="connsiteX1" fmla="*/ 202832 w 202832"/>
                <a:gd name="connsiteY1" fmla="*/ 405912 h 405912"/>
                <a:gd name="connsiteX2" fmla="*/ 0 w 202832"/>
                <a:gd name="connsiteY2" fmla="*/ 195871 h 405912"/>
                <a:gd name="connsiteX3" fmla="*/ 202832 w 202832"/>
                <a:gd name="connsiteY3" fmla="*/ 0 h 40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32" h="405912">
                  <a:moveTo>
                    <a:pt x="202832" y="0"/>
                  </a:moveTo>
                  <a:lnTo>
                    <a:pt x="202832" y="405912"/>
                  </a:lnTo>
                  <a:lnTo>
                    <a:pt x="0" y="195871"/>
                  </a:lnTo>
                  <a:lnTo>
                    <a:pt x="202832" y="0"/>
                  </a:lnTo>
                  <a:close/>
                </a:path>
              </a:pathLst>
            </a:custGeom>
          </p:spPr>
        </p:pic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C8F9CA0A-FD05-4D13-A9EF-26F19B241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71115" t="50730" b="7469"/>
            <a:stretch>
              <a:fillRect/>
            </a:stretch>
          </p:blipFill>
          <p:spPr>
            <a:xfrm>
              <a:off x="10168832" y="3457480"/>
              <a:ext cx="2023168" cy="2885027"/>
            </a:xfrm>
            <a:custGeom>
              <a:avLst/>
              <a:gdLst>
                <a:gd name="connsiteX0" fmla="*/ 1664307 w 2023168"/>
                <a:gd name="connsiteY0" fmla="*/ 0 h 2885027"/>
                <a:gd name="connsiteX1" fmla="*/ 2023168 w 2023168"/>
                <a:gd name="connsiteY1" fmla="*/ 371615 h 2885027"/>
                <a:gd name="connsiteX2" fmla="*/ 2023168 w 2023168"/>
                <a:gd name="connsiteY2" fmla="*/ 2122928 h 2885027"/>
                <a:gd name="connsiteX3" fmla="*/ 1233983 w 2023168"/>
                <a:gd name="connsiteY3" fmla="*/ 2885027 h 2885027"/>
                <a:gd name="connsiteX4" fmla="*/ 0 w 2023168"/>
                <a:gd name="connsiteY4" fmla="*/ 1607188 h 2885027"/>
                <a:gd name="connsiteX5" fmla="*/ 1664307 w 2023168"/>
                <a:gd name="connsiteY5" fmla="*/ 0 h 288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168" h="2885027">
                  <a:moveTo>
                    <a:pt x="1664307" y="0"/>
                  </a:moveTo>
                  <a:lnTo>
                    <a:pt x="2023168" y="371615"/>
                  </a:lnTo>
                  <a:lnTo>
                    <a:pt x="2023168" y="2122928"/>
                  </a:lnTo>
                  <a:lnTo>
                    <a:pt x="1233983" y="2885027"/>
                  </a:lnTo>
                  <a:lnTo>
                    <a:pt x="0" y="1607188"/>
                  </a:lnTo>
                  <a:lnTo>
                    <a:pt x="1664307" y="0"/>
                  </a:lnTo>
                  <a:close/>
                </a:path>
              </a:pathLst>
            </a:custGeom>
          </p:spPr>
        </p:pic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7445220E-FD3C-42D3-A5A4-4C3C86D6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25718" t="53463" r="33044" b="4727"/>
            <a:stretch>
              <a:fillRect/>
            </a:stretch>
          </p:blipFill>
          <p:spPr>
            <a:xfrm>
              <a:off x="6989108" y="3646070"/>
              <a:ext cx="2888392" cy="2885676"/>
            </a:xfrm>
            <a:custGeom>
              <a:avLst/>
              <a:gdLst>
                <a:gd name="connsiteX0" fmla="*/ 1508281 w 2888392"/>
                <a:gd name="connsiteY0" fmla="*/ 0 h 2885676"/>
                <a:gd name="connsiteX1" fmla="*/ 2888392 w 2888392"/>
                <a:gd name="connsiteY1" fmla="*/ 1429160 h 2885676"/>
                <a:gd name="connsiteX2" fmla="*/ 1380112 w 2888392"/>
                <a:gd name="connsiteY2" fmla="*/ 2885676 h 2885676"/>
                <a:gd name="connsiteX3" fmla="*/ 0 w 2888392"/>
                <a:gd name="connsiteY3" fmla="*/ 1456516 h 2885676"/>
                <a:gd name="connsiteX4" fmla="*/ 1508281 w 2888392"/>
                <a:gd name="connsiteY4" fmla="*/ 0 h 288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8392" h="2885676">
                  <a:moveTo>
                    <a:pt x="1508281" y="0"/>
                  </a:moveTo>
                  <a:lnTo>
                    <a:pt x="2888392" y="1429160"/>
                  </a:lnTo>
                  <a:lnTo>
                    <a:pt x="1380112" y="2885676"/>
                  </a:lnTo>
                  <a:lnTo>
                    <a:pt x="0" y="1456516"/>
                  </a:lnTo>
                  <a:lnTo>
                    <a:pt x="1508281" y="0"/>
                  </a:lnTo>
                  <a:close/>
                </a:path>
              </a:pathLst>
            </a:custGeom>
          </p:spPr>
        </p:pic>
        <p:pic>
          <p:nvPicPr>
            <p:cNvPr id="160" name="Picture 159">
              <a:extLst>
                <a:ext uri="{FF2B5EF4-FFF2-40B4-BE49-F238E27FC236}">
                  <a16:creationId xmlns:a16="http://schemas.microsoft.com/office/drawing/2014/main" id="{83D48B54-2344-44D5-8E7A-BFB1B9743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47354" t="76200" r="13495"/>
            <a:stretch>
              <a:fillRect/>
            </a:stretch>
          </p:blipFill>
          <p:spPr>
            <a:xfrm>
              <a:off x="8504523" y="5215342"/>
              <a:ext cx="2742265" cy="1642658"/>
            </a:xfrm>
            <a:custGeom>
              <a:avLst/>
              <a:gdLst>
                <a:gd name="connsiteX0" fmla="*/ 1508281 w 2742265"/>
                <a:gd name="connsiteY0" fmla="*/ 0 h 1642658"/>
                <a:gd name="connsiteX1" fmla="*/ 2742265 w 2742265"/>
                <a:gd name="connsiteY1" fmla="*/ 1277839 h 1642658"/>
                <a:gd name="connsiteX2" fmla="*/ 2364480 w 2742265"/>
                <a:gd name="connsiteY2" fmla="*/ 1642658 h 1642658"/>
                <a:gd name="connsiteX3" fmla="*/ 179754 w 2742265"/>
                <a:gd name="connsiteY3" fmla="*/ 1642658 h 1642658"/>
                <a:gd name="connsiteX4" fmla="*/ 0 w 2742265"/>
                <a:gd name="connsiteY4" fmla="*/ 1456516 h 1642658"/>
                <a:gd name="connsiteX5" fmla="*/ 1508281 w 2742265"/>
                <a:gd name="connsiteY5" fmla="*/ 0 h 1642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2265" h="1642658">
                  <a:moveTo>
                    <a:pt x="1508281" y="0"/>
                  </a:moveTo>
                  <a:lnTo>
                    <a:pt x="2742265" y="1277839"/>
                  </a:lnTo>
                  <a:lnTo>
                    <a:pt x="2364480" y="1642658"/>
                  </a:lnTo>
                  <a:lnTo>
                    <a:pt x="179754" y="1642658"/>
                  </a:lnTo>
                  <a:lnTo>
                    <a:pt x="0" y="1456516"/>
                  </a:lnTo>
                  <a:lnTo>
                    <a:pt x="1508281" y="0"/>
                  </a:lnTo>
                  <a:close/>
                </a:path>
              </a:pathLst>
            </a:custGeom>
          </p:spPr>
        </p:pic>
        <p:pic>
          <p:nvPicPr>
            <p:cNvPr id="161" name="Picture 160">
              <a:extLst>
                <a:ext uri="{FF2B5EF4-FFF2-40B4-BE49-F238E27FC236}">
                  <a16:creationId xmlns:a16="http://schemas.microsoft.com/office/drawing/2014/main" id="{72C93303-6CE9-414A-95B5-8CA0DD50B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84474" t="84785"/>
            <a:stretch>
              <a:fillRect/>
            </a:stretch>
          </p:blipFill>
          <p:spPr>
            <a:xfrm>
              <a:off x="11104526" y="5807849"/>
              <a:ext cx="1087474" cy="1050151"/>
            </a:xfrm>
            <a:custGeom>
              <a:avLst/>
              <a:gdLst>
                <a:gd name="connsiteX0" fmla="*/ 1087474 w 1087474"/>
                <a:gd name="connsiteY0" fmla="*/ 0 h 1050151"/>
                <a:gd name="connsiteX1" fmla="*/ 1087474 w 1087474"/>
                <a:gd name="connsiteY1" fmla="*/ 1050151 h 1050151"/>
                <a:gd name="connsiteX2" fmla="*/ 0 w 1087474"/>
                <a:gd name="connsiteY2" fmla="*/ 1050151 h 1050151"/>
                <a:gd name="connsiteX3" fmla="*/ 1087474 w 1087474"/>
                <a:gd name="connsiteY3" fmla="*/ 0 h 1050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474" h="1050151">
                  <a:moveTo>
                    <a:pt x="1087474" y="0"/>
                  </a:moveTo>
                  <a:lnTo>
                    <a:pt x="1087474" y="1050151"/>
                  </a:lnTo>
                  <a:lnTo>
                    <a:pt x="0" y="1050151"/>
                  </a:lnTo>
                  <a:lnTo>
                    <a:pt x="1087474" y="0"/>
                  </a:lnTo>
                  <a:close/>
                </a:path>
              </a:pathLst>
            </a:custGeom>
          </p:spPr>
        </p:pic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0B3298B1-3CDB-4244-8672-14CD6CBC4C59}"/>
              </a:ext>
            </a:extLst>
          </p:cNvPr>
          <p:cNvSpPr txBox="1"/>
          <p:nvPr/>
        </p:nvSpPr>
        <p:spPr>
          <a:xfrm>
            <a:off x="265883" y="1020505"/>
            <a:ext cx="3026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8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Arial Black" panose="020B0A04020102020204" pitchFamily="34" charset="0"/>
              </a:rPr>
              <a:t>THE</a:t>
            </a:r>
            <a:r>
              <a:rPr lang="en-GB" sz="7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0E44EA-2FD2-4A09-BAE3-930C32BA4EC5}"/>
              </a:ext>
            </a:extLst>
          </p:cNvPr>
          <p:cNvSpPr/>
          <p:nvPr/>
        </p:nvSpPr>
        <p:spPr>
          <a:xfrm>
            <a:off x="163771" y="2990700"/>
            <a:ext cx="546146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Arial Black" panose="020B0A04020102020204" pitchFamily="34" charset="0"/>
              </a:rPr>
              <a:t>FOLDING</a:t>
            </a:r>
            <a:endParaRPr lang="en-PK" sz="8000" dirty="0">
              <a:highlight>
                <a:srgbClr val="00FF00"/>
              </a:highligh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EDA749-CD80-431E-AAF0-6611D50BA392}"/>
              </a:ext>
            </a:extLst>
          </p:cNvPr>
          <p:cNvSpPr/>
          <p:nvPr/>
        </p:nvSpPr>
        <p:spPr>
          <a:xfrm>
            <a:off x="2446305" y="4822812"/>
            <a:ext cx="33185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0000"/>
                </a:highlight>
                <a:latin typeface="Arial Black" panose="020B0A04020102020204" pitchFamily="34" charset="0"/>
              </a:rPr>
              <a:t>EDGE</a:t>
            </a:r>
            <a:endParaRPr lang="en-PK" sz="8000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9691897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6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">
              <a:schemeClr val="tx1"/>
            </a:gs>
            <a:gs pos="77000">
              <a:schemeClr val="tx1"/>
            </a:gs>
            <a:gs pos="94000">
              <a:schemeClr val="accent6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croll: Vertical 5">
            <a:extLst>
              <a:ext uri="{FF2B5EF4-FFF2-40B4-BE49-F238E27FC236}">
                <a16:creationId xmlns:a16="http://schemas.microsoft.com/office/drawing/2014/main" id="{85602152-6245-4166-93A5-F13983BF87DA}"/>
              </a:ext>
            </a:extLst>
          </p:cNvPr>
          <p:cNvSpPr/>
          <p:nvPr/>
        </p:nvSpPr>
        <p:spPr>
          <a:xfrm>
            <a:off x="1123188" y="1966887"/>
            <a:ext cx="2987040" cy="4267200"/>
          </a:xfrm>
          <a:prstGeom prst="verticalScroll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3D065-B6A3-4F60-9AC1-F013CF1F13BC}"/>
              </a:ext>
            </a:extLst>
          </p:cNvPr>
          <p:cNvSpPr/>
          <p:nvPr/>
        </p:nvSpPr>
        <p:spPr>
          <a:xfrm>
            <a:off x="1564374" y="3275493"/>
            <a:ext cx="2052320" cy="2755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"This website </a:t>
            </a:r>
          </a:p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has been </a:t>
            </a:r>
          </a:p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Designed</a:t>
            </a:r>
          </a:p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</a:p>
          <a:p>
            <a:pPr algn="ctr"/>
            <a:r>
              <a:rPr lang="en-GB" sz="2400" i="1" dirty="0" err="1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Ashhal</a:t>
            </a:r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A</a:t>
            </a:r>
            <a:r>
              <a:rPr lang="en-GB" sz="2400" i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Calibri" panose="020F0502020204030204" pitchFamily="34" charset="0"/>
                <a:cs typeface="Arial" panose="020B0604020202020204" pitchFamily="34" charset="0"/>
              </a:rPr>
              <a:t>fzal</a:t>
            </a:r>
            <a:r>
              <a:rPr lang="en-GB" sz="24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</a:rPr>
              <a:t> </a:t>
            </a:r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the leader </a:t>
            </a:r>
          </a:p>
          <a:p>
            <a:pPr algn="ctr"/>
            <a:r>
              <a:rPr lang="en-GB" sz="2400" i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of this team."</a:t>
            </a:r>
            <a:endParaRPr lang="en-PK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C8022F-5E10-485B-B64E-95B0080937D6}"/>
              </a:ext>
            </a:extLst>
          </p:cNvPr>
          <p:cNvSpPr txBox="1"/>
          <p:nvPr/>
        </p:nvSpPr>
        <p:spPr>
          <a:xfrm>
            <a:off x="1720849" y="2511776"/>
            <a:ext cx="2052320" cy="584775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  <a:latin typeface="Arial Rounded MT Bold" panose="020F0704030504030204" pitchFamily="34" charset="0"/>
              </a:rPr>
              <a:t>LEADER</a:t>
            </a:r>
            <a:endParaRPr lang="en-PK" sz="3200" dirty="0">
              <a:solidFill>
                <a:schemeClr val="bg1"/>
              </a:solidFill>
              <a:highlight>
                <a:srgbClr val="000000"/>
              </a:highlight>
              <a:latin typeface="Arial Rounded MT Bold" panose="020F0704030504030204" pitchFamily="34" charset="0"/>
            </a:endParaRPr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id="{07DF6FE0-3793-4557-AC3D-C263AF06B443}"/>
              </a:ext>
            </a:extLst>
          </p:cNvPr>
          <p:cNvSpPr/>
          <p:nvPr/>
        </p:nvSpPr>
        <p:spPr>
          <a:xfrm>
            <a:off x="1091127" y="609594"/>
            <a:ext cx="4216400" cy="741680"/>
          </a:xfrm>
          <a:prstGeom prst="flowChartTerminator">
            <a:avLst/>
          </a:prstGeom>
          <a:solidFill>
            <a:srgbClr val="0D0C03"/>
          </a:solidFill>
          <a:ln>
            <a:solidFill>
              <a:srgbClr val="FFC000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0B81CA0-5932-4BE6-84FC-B4020846E76C}"/>
              </a:ext>
            </a:extLst>
          </p:cNvPr>
          <p:cNvSpPr/>
          <p:nvPr/>
        </p:nvSpPr>
        <p:spPr>
          <a:xfrm>
            <a:off x="5497877" y="27431"/>
            <a:ext cx="2067137" cy="6830569"/>
          </a:xfrm>
          <a:custGeom>
            <a:avLst/>
            <a:gdLst>
              <a:gd name="connsiteX0" fmla="*/ 1269838 w 2087408"/>
              <a:gd name="connsiteY0" fmla="*/ 0 h 6995160"/>
              <a:gd name="connsiteX1" fmla="*/ 17110 w 2087408"/>
              <a:gd name="connsiteY1" fmla="*/ 2066544 h 6995160"/>
              <a:gd name="connsiteX2" fmla="*/ 2083654 w 2087408"/>
              <a:gd name="connsiteY2" fmla="*/ 4151376 h 6995160"/>
              <a:gd name="connsiteX3" fmla="*/ 565750 w 2087408"/>
              <a:gd name="connsiteY3" fmla="*/ 6830568 h 6995160"/>
              <a:gd name="connsiteX4" fmla="*/ 565750 w 2087408"/>
              <a:gd name="connsiteY4" fmla="*/ 6830568 h 6995160"/>
              <a:gd name="connsiteX5" fmla="*/ 565750 w 2087408"/>
              <a:gd name="connsiteY5" fmla="*/ 6830568 h 6995160"/>
              <a:gd name="connsiteX6" fmla="*/ 520030 w 2087408"/>
              <a:gd name="connsiteY6" fmla="*/ 699516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87408" h="6995160">
                <a:moveTo>
                  <a:pt x="1269838" y="0"/>
                </a:moveTo>
                <a:cubicBezTo>
                  <a:pt x="575656" y="687324"/>
                  <a:pt x="-118526" y="1374648"/>
                  <a:pt x="17110" y="2066544"/>
                </a:cubicBezTo>
                <a:cubicBezTo>
                  <a:pt x="152746" y="2758440"/>
                  <a:pt x="1992214" y="3357372"/>
                  <a:pt x="2083654" y="4151376"/>
                </a:cubicBezTo>
                <a:cubicBezTo>
                  <a:pt x="2175094" y="4945380"/>
                  <a:pt x="565750" y="6830568"/>
                  <a:pt x="565750" y="6830568"/>
                </a:cubicBezTo>
                <a:lnTo>
                  <a:pt x="565750" y="6830568"/>
                </a:lnTo>
                <a:lnTo>
                  <a:pt x="565750" y="6830568"/>
                </a:lnTo>
                <a:lnTo>
                  <a:pt x="520030" y="6995160"/>
                </a:lnTo>
              </a:path>
            </a:pathLst>
          </a:custGeom>
          <a:noFill/>
          <a:ln w="38100">
            <a:gradFill>
              <a:gsLst>
                <a:gs pos="0">
                  <a:schemeClr val="bg1">
                    <a:lumMod val="65000"/>
                  </a:schemeClr>
                </a:gs>
                <a:gs pos="21000">
                  <a:schemeClr val="bg1">
                    <a:lumMod val="50000"/>
                  </a:schemeClr>
                </a:gs>
                <a:gs pos="87148">
                  <a:schemeClr val="bg1">
                    <a:alpha val="0"/>
                    <a:lumMod val="50000"/>
                  </a:schemeClr>
                </a:gs>
                <a:gs pos="58000">
                  <a:schemeClr val="bg1">
                    <a:lumMod val="5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E989768-2F08-4A21-915E-D1917177E467}"/>
              </a:ext>
            </a:extLst>
          </p:cNvPr>
          <p:cNvGrpSpPr/>
          <p:nvPr/>
        </p:nvGrpSpPr>
        <p:grpSpPr>
          <a:xfrm>
            <a:off x="5413727" y="1914831"/>
            <a:ext cx="3316010" cy="1174405"/>
            <a:chOff x="5723367" y="578678"/>
            <a:chExt cx="3316010" cy="11744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3569072-F3DA-482F-9F26-F67F10E51055}"/>
                </a:ext>
              </a:extLst>
            </p:cNvPr>
            <p:cNvGrpSpPr/>
            <p:nvPr/>
          </p:nvGrpSpPr>
          <p:grpSpPr>
            <a:xfrm>
              <a:off x="5723367" y="578678"/>
              <a:ext cx="3316010" cy="1174405"/>
              <a:chOff x="6027090" y="388755"/>
              <a:chExt cx="3316010" cy="1174405"/>
            </a:xfrm>
          </p:grpSpPr>
          <p:sp>
            <p:nvSpPr>
              <p:cNvPr id="72" name="Right Triangle 71">
                <a:extLst>
                  <a:ext uri="{FF2B5EF4-FFF2-40B4-BE49-F238E27FC236}">
                    <a16:creationId xmlns:a16="http://schemas.microsoft.com/office/drawing/2014/main" id="{3B7FECA4-1ACC-4414-BACE-E54C3C2B6E23}"/>
                  </a:ext>
                </a:extLst>
              </p:cNvPr>
              <p:cNvSpPr/>
              <p:nvPr/>
            </p:nvSpPr>
            <p:spPr>
              <a:xfrm rot="21279733">
                <a:off x="6327043" y="388755"/>
                <a:ext cx="637414" cy="1174405"/>
              </a:xfrm>
              <a:prstGeom prst="rtTriangle">
                <a:avLst/>
              </a:prstGeom>
              <a:gradFill>
                <a:gsLst>
                  <a:gs pos="32000">
                    <a:schemeClr val="bg2">
                      <a:lumMod val="75000"/>
                    </a:schemeClr>
                  </a:gs>
                  <a:gs pos="60000">
                    <a:schemeClr val="bg2">
                      <a:lumMod val="75000"/>
                    </a:schemeClr>
                  </a:gs>
                  <a:gs pos="14000">
                    <a:schemeClr val="tx1"/>
                  </a:gs>
                  <a:gs pos="39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solidFill>
                  <a:srgbClr val="CC3399"/>
                </a:solidFill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73" name="Arrow: Pentagon 72">
                <a:extLst>
                  <a:ext uri="{FF2B5EF4-FFF2-40B4-BE49-F238E27FC236}">
                    <a16:creationId xmlns:a16="http://schemas.microsoft.com/office/drawing/2014/main" id="{52E13403-4EE0-43B3-B0FD-ED5733D4AABE}"/>
                  </a:ext>
                </a:extLst>
              </p:cNvPr>
              <p:cNvSpPr/>
              <p:nvPr/>
            </p:nvSpPr>
            <p:spPr>
              <a:xfrm flipH="1">
                <a:off x="6375098" y="439118"/>
                <a:ext cx="2968002" cy="673011"/>
              </a:xfrm>
              <a:prstGeom prst="homePlate">
                <a:avLst/>
              </a:prstGeom>
              <a:solidFill>
                <a:srgbClr val="CC3399">
                  <a:alpha val="92941"/>
                </a:srgbClr>
              </a:solidFill>
              <a:ln>
                <a:solidFill>
                  <a:srgbClr val="CC33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1C8719ED-1E2E-4019-B3DF-D14F2BF69555}"/>
                  </a:ext>
                </a:extLst>
              </p:cNvPr>
              <p:cNvSpPr/>
              <p:nvPr/>
            </p:nvSpPr>
            <p:spPr>
              <a:xfrm>
                <a:off x="6027090" y="555398"/>
                <a:ext cx="363912" cy="388289"/>
              </a:xfrm>
              <a:prstGeom prst="ellipse">
                <a:avLst/>
              </a:prstGeom>
              <a:noFill/>
              <a:ln>
                <a:solidFill>
                  <a:srgbClr val="CC33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702430C-6B7D-4DA2-B390-92644026429D}"/>
                  </a:ext>
                </a:extLst>
              </p:cNvPr>
              <p:cNvSpPr/>
              <p:nvPr/>
            </p:nvSpPr>
            <p:spPr>
              <a:xfrm>
                <a:off x="6095999" y="632684"/>
                <a:ext cx="231393" cy="21810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CC33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</p:grpSp>
        <p:sp>
          <p:nvSpPr>
            <p:cNvPr id="71" name="Smiley Face 70">
              <a:extLst>
                <a:ext uri="{FF2B5EF4-FFF2-40B4-BE49-F238E27FC236}">
                  <a16:creationId xmlns:a16="http://schemas.microsoft.com/office/drawing/2014/main" id="{EB91BABC-2CA9-4B6B-AB1B-95D9AA3B695A}"/>
                </a:ext>
              </a:extLst>
            </p:cNvPr>
            <p:cNvSpPr/>
            <p:nvPr/>
          </p:nvSpPr>
          <p:spPr>
            <a:xfrm>
              <a:off x="5779626" y="803937"/>
              <a:ext cx="259975" cy="274149"/>
            </a:xfrm>
            <a:prstGeom prst="smileyFac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 dirty="0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27CB45C-F2A7-4525-8414-4416AD4C22C5}"/>
              </a:ext>
            </a:extLst>
          </p:cNvPr>
          <p:cNvGrpSpPr/>
          <p:nvPr/>
        </p:nvGrpSpPr>
        <p:grpSpPr>
          <a:xfrm>
            <a:off x="7280254" y="4217042"/>
            <a:ext cx="2926000" cy="1174405"/>
            <a:chOff x="5726016" y="573632"/>
            <a:chExt cx="2926000" cy="11744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B8EBF49-34CD-4632-A97D-AC6D14FC3C0C}"/>
                </a:ext>
              </a:extLst>
            </p:cNvPr>
            <p:cNvGrpSpPr/>
            <p:nvPr/>
          </p:nvGrpSpPr>
          <p:grpSpPr>
            <a:xfrm>
              <a:off x="5726016" y="573632"/>
              <a:ext cx="2926000" cy="1174405"/>
              <a:chOff x="6029739" y="383709"/>
              <a:chExt cx="2926000" cy="1174405"/>
            </a:xfrm>
          </p:grpSpPr>
          <p:sp>
            <p:nvSpPr>
              <p:cNvPr id="86" name="Right Triangle 85">
                <a:extLst>
                  <a:ext uri="{FF2B5EF4-FFF2-40B4-BE49-F238E27FC236}">
                    <a16:creationId xmlns:a16="http://schemas.microsoft.com/office/drawing/2014/main" id="{B1752576-71C8-4410-91C4-DE80159AAB6C}"/>
                  </a:ext>
                </a:extLst>
              </p:cNvPr>
              <p:cNvSpPr/>
              <p:nvPr/>
            </p:nvSpPr>
            <p:spPr>
              <a:xfrm rot="21279733">
                <a:off x="6324779" y="383709"/>
                <a:ext cx="637414" cy="1174405"/>
              </a:xfrm>
              <a:prstGeom prst="rtTriangle">
                <a:avLst/>
              </a:prstGeom>
              <a:gradFill>
                <a:gsLst>
                  <a:gs pos="32000">
                    <a:schemeClr val="bg2">
                      <a:lumMod val="75000"/>
                    </a:schemeClr>
                  </a:gs>
                  <a:gs pos="60000">
                    <a:schemeClr val="bg2">
                      <a:lumMod val="75000"/>
                    </a:schemeClr>
                  </a:gs>
                  <a:gs pos="14000">
                    <a:schemeClr val="tx1"/>
                  </a:gs>
                  <a:gs pos="39000">
                    <a:schemeClr val="bg1">
                      <a:lumMod val="95000"/>
                    </a:schemeClr>
                  </a:gs>
                </a:gsLst>
                <a:lin ang="5400000" scaled="1"/>
              </a:gradFill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87" name="Arrow: Pentagon 86">
                <a:extLst>
                  <a:ext uri="{FF2B5EF4-FFF2-40B4-BE49-F238E27FC236}">
                    <a16:creationId xmlns:a16="http://schemas.microsoft.com/office/drawing/2014/main" id="{A8CBEBE4-A8C9-4F59-B288-9038AC6879BC}"/>
                  </a:ext>
                </a:extLst>
              </p:cNvPr>
              <p:cNvSpPr/>
              <p:nvPr/>
            </p:nvSpPr>
            <p:spPr>
              <a:xfrm flipH="1">
                <a:off x="6375099" y="440311"/>
                <a:ext cx="2580640" cy="673011"/>
              </a:xfrm>
              <a:prstGeom prst="homePlate">
                <a:avLst/>
              </a:prstGeom>
              <a:solidFill>
                <a:srgbClr val="262F70">
                  <a:alpha val="9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E66144AB-7254-479B-9650-140DE229C924}"/>
                  </a:ext>
                </a:extLst>
              </p:cNvPr>
              <p:cNvSpPr/>
              <p:nvPr/>
            </p:nvSpPr>
            <p:spPr>
              <a:xfrm>
                <a:off x="6029739" y="556943"/>
                <a:ext cx="363912" cy="388289"/>
              </a:xfrm>
              <a:prstGeom prst="ellipse">
                <a:avLst/>
              </a:prstGeom>
              <a:noFill/>
              <a:ln>
                <a:solidFill>
                  <a:srgbClr val="262F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0A9D3F90-6BA7-4C82-9627-A7FF4D22CADE}"/>
                  </a:ext>
                </a:extLst>
              </p:cNvPr>
              <p:cNvSpPr/>
              <p:nvPr/>
            </p:nvSpPr>
            <p:spPr>
              <a:xfrm>
                <a:off x="6095999" y="632684"/>
                <a:ext cx="231393" cy="21810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</p:grpSp>
        <p:sp>
          <p:nvSpPr>
            <p:cNvPr id="85" name="Smiley Face 84">
              <a:extLst>
                <a:ext uri="{FF2B5EF4-FFF2-40B4-BE49-F238E27FC236}">
                  <a16:creationId xmlns:a16="http://schemas.microsoft.com/office/drawing/2014/main" id="{90109613-18B0-426E-811D-BD629E5E88EE}"/>
                </a:ext>
              </a:extLst>
            </p:cNvPr>
            <p:cNvSpPr/>
            <p:nvPr/>
          </p:nvSpPr>
          <p:spPr>
            <a:xfrm>
              <a:off x="5779626" y="803937"/>
              <a:ext cx="259975" cy="274149"/>
            </a:xfrm>
            <a:prstGeom prst="smileyFac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302743E9-9EB2-44FF-AB3A-2E657716EE30}"/>
              </a:ext>
            </a:extLst>
          </p:cNvPr>
          <p:cNvGrpSpPr/>
          <p:nvPr/>
        </p:nvGrpSpPr>
        <p:grpSpPr>
          <a:xfrm>
            <a:off x="6894216" y="2989068"/>
            <a:ext cx="3449552" cy="1174405"/>
            <a:chOff x="5723366" y="578678"/>
            <a:chExt cx="3449552" cy="11744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C135C1A4-8F76-42D4-8D98-B64536A5238A}"/>
                </a:ext>
              </a:extLst>
            </p:cNvPr>
            <p:cNvGrpSpPr/>
            <p:nvPr/>
          </p:nvGrpSpPr>
          <p:grpSpPr>
            <a:xfrm>
              <a:off x="5723366" y="578678"/>
              <a:ext cx="3449552" cy="1174405"/>
              <a:chOff x="6027089" y="388755"/>
              <a:chExt cx="3449552" cy="1174405"/>
            </a:xfrm>
          </p:grpSpPr>
          <p:sp>
            <p:nvSpPr>
              <p:cNvPr id="100" name="Right Triangle 99">
                <a:extLst>
                  <a:ext uri="{FF2B5EF4-FFF2-40B4-BE49-F238E27FC236}">
                    <a16:creationId xmlns:a16="http://schemas.microsoft.com/office/drawing/2014/main" id="{AB131DC0-C52E-48C6-9AC5-A0D38003CFCA}"/>
                  </a:ext>
                </a:extLst>
              </p:cNvPr>
              <p:cNvSpPr/>
              <p:nvPr/>
            </p:nvSpPr>
            <p:spPr>
              <a:xfrm rot="21279733">
                <a:off x="6327043" y="388755"/>
                <a:ext cx="637414" cy="1174405"/>
              </a:xfrm>
              <a:prstGeom prst="rtTriangle">
                <a:avLst/>
              </a:prstGeom>
              <a:gradFill>
                <a:gsLst>
                  <a:gs pos="32000">
                    <a:schemeClr val="bg2">
                      <a:lumMod val="75000"/>
                    </a:schemeClr>
                  </a:gs>
                  <a:gs pos="60000">
                    <a:schemeClr val="bg2">
                      <a:lumMod val="75000"/>
                    </a:schemeClr>
                  </a:gs>
                  <a:gs pos="14000">
                    <a:schemeClr val="tx1"/>
                  </a:gs>
                  <a:gs pos="39000">
                    <a:schemeClr val="bg1">
                      <a:lumMod val="95000"/>
                    </a:schemeClr>
                  </a:gs>
                </a:gsLst>
                <a:lin ang="5400000" scaled="1"/>
              </a:gradFill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1" name="Arrow: Pentagon 100">
                <a:extLst>
                  <a:ext uri="{FF2B5EF4-FFF2-40B4-BE49-F238E27FC236}">
                    <a16:creationId xmlns:a16="http://schemas.microsoft.com/office/drawing/2014/main" id="{AEAB6822-EB27-4AE1-89AE-0DE674250A32}"/>
                  </a:ext>
                </a:extLst>
              </p:cNvPr>
              <p:cNvSpPr/>
              <p:nvPr/>
            </p:nvSpPr>
            <p:spPr>
              <a:xfrm flipH="1">
                <a:off x="6375099" y="440311"/>
                <a:ext cx="3101542" cy="673011"/>
              </a:xfrm>
              <a:prstGeom prst="homePlate">
                <a:avLst/>
              </a:prstGeom>
              <a:solidFill>
                <a:schemeClr val="accent2">
                  <a:lumMod val="40000"/>
                  <a:lumOff val="60000"/>
                  <a:alpha val="9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8C17FE3-B355-4739-8C72-A48B1414B7BA}"/>
                  </a:ext>
                </a:extLst>
              </p:cNvPr>
              <p:cNvSpPr/>
              <p:nvPr/>
            </p:nvSpPr>
            <p:spPr>
              <a:xfrm>
                <a:off x="6027089" y="556591"/>
                <a:ext cx="363912" cy="388289"/>
              </a:xfrm>
              <a:prstGeom prst="ellipse">
                <a:avLst/>
              </a:prstGeom>
              <a:noFill/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D9FBF3A2-49AB-44CE-B82B-31DC0E188E00}"/>
                  </a:ext>
                </a:extLst>
              </p:cNvPr>
              <p:cNvSpPr/>
              <p:nvPr/>
            </p:nvSpPr>
            <p:spPr>
              <a:xfrm>
                <a:off x="6095999" y="632684"/>
                <a:ext cx="231393" cy="21810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</p:grpSp>
        <p:sp>
          <p:nvSpPr>
            <p:cNvPr id="99" name="Smiley Face 98">
              <a:extLst>
                <a:ext uri="{FF2B5EF4-FFF2-40B4-BE49-F238E27FC236}">
                  <a16:creationId xmlns:a16="http://schemas.microsoft.com/office/drawing/2014/main" id="{49B7C2D1-A3F3-430E-B2BE-A746754319FE}"/>
                </a:ext>
              </a:extLst>
            </p:cNvPr>
            <p:cNvSpPr/>
            <p:nvPr/>
          </p:nvSpPr>
          <p:spPr>
            <a:xfrm>
              <a:off x="5779626" y="803937"/>
              <a:ext cx="259975" cy="274149"/>
            </a:xfrm>
            <a:prstGeom prst="smileyFac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31331EC-E1B0-4832-A385-C44F830167F9}"/>
              </a:ext>
            </a:extLst>
          </p:cNvPr>
          <p:cNvGrpSpPr/>
          <p:nvPr/>
        </p:nvGrpSpPr>
        <p:grpSpPr>
          <a:xfrm>
            <a:off x="5664314" y="622362"/>
            <a:ext cx="3111330" cy="1174405"/>
            <a:chOff x="5723366" y="578678"/>
            <a:chExt cx="3111330" cy="11744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0A75E03C-8723-4B9C-A278-7499200CC7D9}"/>
                </a:ext>
              </a:extLst>
            </p:cNvPr>
            <p:cNvGrpSpPr/>
            <p:nvPr/>
          </p:nvGrpSpPr>
          <p:grpSpPr>
            <a:xfrm>
              <a:off x="5723366" y="578678"/>
              <a:ext cx="3111330" cy="1174405"/>
              <a:chOff x="6027089" y="388755"/>
              <a:chExt cx="3111330" cy="1174405"/>
            </a:xfrm>
          </p:grpSpPr>
          <p:sp>
            <p:nvSpPr>
              <p:cNvPr id="107" name="Right Triangle 106">
                <a:extLst>
                  <a:ext uri="{FF2B5EF4-FFF2-40B4-BE49-F238E27FC236}">
                    <a16:creationId xmlns:a16="http://schemas.microsoft.com/office/drawing/2014/main" id="{0476135A-1CB2-47E2-935C-281DCE7544DD}"/>
                  </a:ext>
                </a:extLst>
              </p:cNvPr>
              <p:cNvSpPr/>
              <p:nvPr/>
            </p:nvSpPr>
            <p:spPr>
              <a:xfrm rot="21279733">
                <a:off x="6327043" y="388755"/>
                <a:ext cx="637414" cy="1174405"/>
              </a:xfrm>
              <a:prstGeom prst="rtTriangle">
                <a:avLst/>
              </a:prstGeom>
              <a:gradFill>
                <a:gsLst>
                  <a:gs pos="32000">
                    <a:schemeClr val="bg2">
                      <a:lumMod val="75000"/>
                    </a:schemeClr>
                  </a:gs>
                  <a:gs pos="60000">
                    <a:schemeClr val="bg2">
                      <a:lumMod val="75000"/>
                    </a:schemeClr>
                  </a:gs>
                  <a:gs pos="14000">
                    <a:schemeClr val="tx1"/>
                  </a:gs>
                  <a:gs pos="39000">
                    <a:schemeClr val="bg1">
                      <a:lumMod val="95000"/>
                    </a:schemeClr>
                  </a:gs>
                </a:gsLst>
                <a:lin ang="5400000" scaled="1"/>
              </a:gradFill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8" name="Arrow: Pentagon 107">
                <a:extLst>
                  <a:ext uri="{FF2B5EF4-FFF2-40B4-BE49-F238E27FC236}">
                    <a16:creationId xmlns:a16="http://schemas.microsoft.com/office/drawing/2014/main" id="{D3B02D83-0AD5-4943-A132-74C7722E7213}"/>
                  </a:ext>
                </a:extLst>
              </p:cNvPr>
              <p:cNvSpPr/>
              <p:nvPr/>
            </p:nvSpPr>
            <p:spPr>
              <a:xfrm flipH="1">
                <a:off x="6375098" y="440311"/>
                <a:ext cx="2763321" cy="673011"/>
              </a:xfrm>
              <a:prstGeom prst="homePlate">
                <a:avLst/>
              </a:prstGeom>
              <a:solidFill>
                <a:srgbClr val="FFC000">
                  <a:alpha val="9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4219BB37-088E-425C-868E-93A0708A8832}"/>
                  </a:ext>
                </a:extLst>
              </p:cNvPr>
              <p:cNvSpPr/>
              <p:nvPr/>
            </p:nvSpPr>
            <p:spPr>
              <a:xfrm>
                <a:off x="6027089" y="556591"/>
                <a:ext cx="363912" cy="388289"/>
              </a:xfrm>
              <a:prstGeom prst="ellipse">
                <a:avLst/>
              </a:prstGeom>
              <a:no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FE875DC7-8537-4DEA-8CCB-81C58D7A3A2F}"/>
                  </a:ext>
                </a:extLst>
              </p:cNvPr>
              <p:cNvSpPr/>
              <p:nvPr/>
            </p:nvSpPr>
            <p:spPr>
              <a:xfrm>
                <a:off x="6095999" y="632684"/>
                <a:ext cx="231393" cy="21810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</p:grpSp>
        <p:sp>
          <p:nvSpPr>
            <p:cNvPr id="106" name="Smiley Face 105">
              <a:extLst>
                <a:ext uri="{FF2B5EF4-FFF2-40B4-BE49-F238E27FC236}">
                  <a16:creationId xmlns:a16="http://schemas.microsoft.com/office/drawing/2014/main" id="{111C7A81-05F4-4F0D-8ED0-96BC2E6BC343}"/>
                </a:ext>
              </a:extLst>
            </p:cNvPr>
            <p:cNvSpPr/>
            <p:nvPr/>
          </p:nvSpPr>
          <p:spPr>
            <a:xfrm>
              <a:off x="5779626" y="803937"/>
              <a:ext cx="259975" cy="274149"/>
            </a:xfrm>
            <a:prstGeom prst="smileyFac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7DF4491B-C2C2-4BB8-AB7F-B6FAFDFFB5F8}"/>
              </a:ext>
            </a:extLst>
          </p:cNvPr>
          <p:cNvSpPr txBox="1"/>
          <p:nvPr/>
        </p:nvSpPr>
        <p:spPr>
          <a:xfrm>
            <a:off x="1452059" y="749300"/>
            <a:ext cx="3602760" cy="415498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GB" sz="2100" b="1" i="1" u="sng" dirty="0">
                <a:solidFill>
                  <a:schemeClr val="bg1"/>
                </a:solidFill>
                <a:latin typeface="Arial Black" panose="020B0A04020102020204" pitchFamily="34" charset="0"/>
              </a:rPr>
              <a:t>OUR TEAM MEMBERS</a:t>
            </a:r>
            <a:endParaRPr lang="en-PK" sz="2100" b="1" i="1" u="sng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6DB1495-472C-4A6C-8799-BE1099BAA0D8}"/>
              </a:ext>
            </a:extLst>
          </p:cNvPr>
          <p:cNvSpPr/>
          <p:nvPr/>
        </p:nvSpPr>
        <p:spPr>
          <a:xfrm>
            <a:off x="3048000" y="241333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en-GB" i="1" dirty="0">
              <a:solidFill>
                <a:srgbClr val="11111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7736626-D2DD-4667-8E5B-AF8EC270F94F}"/>
              </a:ext>
            </a:extLst>
          </p:cNvPr>
          <p:cNvSpPr/>
          <p:nvPr/>
        </p:nvSpPr>
        <p:spPr>
          <a:xfrm>
            <a:off x="5977267" y="799676"/>
            <a:ext cx="28646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 :  Abdul </a:t>
            </a:r>
            <a:r>
              <a:rPr lang="en-GB" i="1" u="sng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Ahad</a:t>
            </a:r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u="sng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Zubairi</a:t>
            </a:r>
            <a:endParaRPr lang="en-GB" i="1" u="sng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1227B0B-9C78-40FB-9CA4-E448D78D0D3C}"/>
              </a:ext>
            </a:extLst>
          </p:cNvPr>
          <p:cNvSpPr/>
          <p:nvPr/>
        </p:nvSpPr>
        <p:spPr>
          <a:xfrm>
            <a:off x="7370000" y="3206939"/>
            <a:ext cx="29274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3 : Muhammad Raza Sajid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670E0BFA-83C4-468E-A580-E9935A3046F3}"/>
              </a:ext>
            </a:extLst>
          </p:cNvPr>
          <p:cNvSpPr/>
          <p:nvPr/>
        </p:nvSpPr>
        <p:spPr>
          <a:xfrm>
            <a:off x="5928376" y="2159133"/>
            <a:ext cx="28646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 : Sana Maqbool Ahmed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A78189B-BB00-462A-85DD-F94BA7CB5EB8}"/>
              </a:ext>
            </a:extLst>
          </p:cNvPr>
          <p:cNvSpPr/>
          <p:nvPr/>
        </p:nvSpPr>
        <p:spPr>
          <a:xfrm>
            <a:off x="7584259" y="4445682"/>
            <a:ext cx="2501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 : </a:t>
            </a:r>
            <a:r>
              <a:rPr lang="en-GB" i="1" u="sng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Eman</a:t>
            </a:r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Siddiq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AA1C2C67-F17E-488E-937D-0D1C46ABE7DE}"/>
              </a:ext>
            </a:extLst>
          </p:cNvPr>
          <p:cNvGrpSpPr/>
          <p:nvPr/>
        </p:nvGrpSpPr>
        <p:grpSpPr>
          <a:xfrm>
            <a:off x="6569274" y="5397526"/>
            <a:ext cx="3693876" cy="1174405"/>
            <a:chOff x="5723366" y="578678"/>
            <a:chExt cx="3693876" cy="117440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854FFBDF-2040-4A9F-B1B1-55E6AF5F9C56}"/>
                </a:ext>
              </a:extLst>
            </p:cNvPr>
            <p:cNvGrpSpPr/>
            <p:nvPr/>
          </p:nvGrpSpPr>
          <p:grpSpPr>
            <a:xfrm>
              <a:off x="5723366" y="578678"/>
              <a:ext cx="3693876" cy="1174405"/>
              <a:chOff x="6027089" y="388755"/>
              <a:chExt cx="3693876" cy="1174405"/>
            </a:xfrm>
          </p:grpSpPr>
          <p:sp>
            <p:nvSpPr>
              <p:cNvPr id="124" name="Right Triangle 123">
                <a:extLst>
                  <a:ext uri="{FF2B5EF4-FFF2-40B4-BE49-F238E27FC236}">
                    <a16:creationId xmlns:a16="http://schemas.microsoft.com/office/drawing/2014/main" id="{5EB8FFB1-720B-4932-ABE4-3B47F1CC4DE1}"/>
                  </a:ext>
                </a:extLst>
              </p:cNvPr>
              <p:cNvSpPr/>
              <p:nvPr/>
            </p:nvSpPr>
            <p:spPr>
              <a:xfrm rot="21279733">
                <a:off x="6327043" y="388755"/>
                <a:ext cx="637414" cy="1174405"/>
              </a:xfrm>
              <a:prstGeom prst="rtTriangle">
                <a:avLst/>
              </a:prstGeom>
              <a:gradFill>
                <a:gsLst>
                  <a:gs pos="32000">
                    <a:schemeClr val="bg2">
                      <a:lumMod val="75000"/>
                    </a:schemeClr>
                  </a:gs>
                  <a:gs pos="60000">
                    <a:schemeClr val="bg2">
                      <a:lumMod val="75000"/>
                    </a:schemeClr>
                  </a:gs>
                  <a:gs pos="14000">
                    <a:schemeClr val="tx1"/>
                  </a:gs>
                  <a:gs pos="39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solidFill>
                  <a:srgbClr val="FC6073"/>
                </a:solidFill>
              </a:ln>
              <a:effectLst>
                <a:softEdge rad="88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5" name="Arrow: Pentagon 124">
                <a:extLst>
                  <a:ext uri="{FF2B5EF4-FFF2-40B4-BE49-F238E27FC236}">
                    <a16:creationId xmlns:a16="http://schemas.microsoft.com/office/drawing/2014/main" id="{1BB12DFE-D7C3-4E4F-999E-D038EAC82E6A}"/>
                  </a:ext>
                </a:extLst>
              </p:cNvPr>
              <p:cNvSpPr/>
              <p:nvPr/>
            </p:nvSpPr>
            <p:spPr>
              <a:xfrm flipH="1">
                <a:off x="6375099" y="440311"/>
                <a:ext cx="3345866" cy="673011"/>
              </a:xfrm>
              <a:prstGeom prst="homePlate">
                <a:avLst/>
              </a:prstGeom>
              <a:solidFill>
                <a:srgbClr val="FC6073">
                  <a:alpha val="93000"/>
                </a:srgbClr>
              </a:solidFill>
              <a:ln>
                <a:solidFill>
                  <a:srgbClr val="FC60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5139A2B4-453E-4828-BE5C-2378633ED6D8}"/>
                  </a:ext>
                </a:extLst>
              </p:cNvPr>
              <p:cNvSpPr/>
              <p:nvPr/>
            </p:nvSpPr>
            <p:spPr>
              <a:xfrm>
                <a:off x="6027089" y="556591"/>
                <a:ext cx="363912" cy="388289"/>
              </a:xfrm>
              <a:prstGeom prst="ellipse">
                <a:avLst/>
              </a:prstGeom>
              <a:noFill/>
              <a:ln>
                <a:solidFill>
                  <a:srgbClr val="FC60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2BEE3836-2540-41A7-8FAA-208399D18207}"/>
                  </a:ext>
                </a:extLst>
              </p:cNvPr>
              <p:cNvSpPr/>
              <p:nvPr/>
            </p:nvSpPr>
            <p:spPr>
              <a:xfrm>
                <a:off x="6095999" y="632684"/>
                <a:ext cx="231393" cy="21810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C60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</p:grpSp>
        <p:sp>
          <p:nvSpPr>
            <p:cNvPr id="123" name="Smiley Face 122">
              <a:extLst>
                <a:ext uri="{FF2B5EF4-FFF2-40B4-BE49-F238E27FC236}">
                  <a16:creationId xmlns:a16="http://schemas.microsoft.com/office/drawing/2014/main" id="{28ACE4A3-40FA-4E19-A212-760FA96D4832}"/>
                </a:ext>
              </a:extLst>
            </p:cNvPr>
            <p:cNvSpPr/>
            <p:nvPr/>
          </p:nvSpPr>
          <p:spPr>
            <a:xfrm>
              <a:off x="5779626" y="803937"/>
              <a:ext cx="259975" cy="274149"/>
            </a:xfrm>
            <a:prstGeom prst="smileyFace">
              <a:avLst/>
            </a:prstGeom>
            <a:solidFill>
              <a:srgbClr val="0D0C03"/>
            </a:solidFill>
            <a:ln>
              <a:solidFill>
                <a:srgbClr val="FC6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 dirty="0"/>
            </a:p>
          </p:txBody>
        </p:sp>
      </p:grpSp>
      <p:sp>
        <p:nvSpPr>
          <p:cNvPr id="128" name="Rectangle 127">
            <a:extLst>
              <a:ext uri="{FF2B5EF4-FFF2-40B4-BE49-F238E27FC236}">
                <a16:creationId xmlns:a16="http://schemas.microsoft.com/office/drawing/2014/main" id="{E856C47F-65CA-44FB-9913-AE0A6D14A92B}"/>
              </a:ext>
            </a:extLst>
          </p:cNvPr>
          <p:cNvSpPr/>
          <p:nvPr/>
        </p:nvSpPr>
        <p:spPr>
          <a:xfrm>
            <a:off x="6996848" y="5613350"/>
            <a:ext cx="3298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 : Muhammad </a:t>
            </a:r>
            <a:r>
              <a:rPr lang="en-GB" i="1" u="sng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Fasih</a:t>
            </a:r>
            <a:r>
              <a:rPr lang="en-GB" i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Sarfaraz </a:t>
            </a:r>
          </a:p>
        </p:txBody>
      </p:sp>
    </p:spTree>
    <p:extLst>
      <p:ext uri="{BB962C8B-B14F-4D97-AF65-F5344CB8AC3E}">
        <p14:creationId xmlns:p14="http://schemas.microsoft.com/office/powerpoint/2010/main" val="3453387743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4" grpId="0" animBg="1"/>
      <p:bldP spid="111" grpId="0"/>
      <p:bldP spid="115" grpId="0"/>
      <p:bldP spid="116" grpId="0"/>
      <p:bldP spid="118" grpId="0"/>
      <p:bldP spid="119" grpId="0"/>
      <p:bldP spid="1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A860CA-0185-4338-8175-D59490B77299}"/>
              </a:ext>
            </a:extLst>
          </p:cNvPr>
          <p:cNvSpPr/>
          <p:nvPr/>
        </p:nvSpPr>
        <p:spPr>
          <a:xfrm>
            <a:off x="15870" y="0"/>
            <a:ext cx="12192000" cy="6858000"/>
          </a:xfrm>
          <a:prstGeom prst="rect">
            <a:avLst/>
          </a:prstGeom>
          <a:solidFill>
            <a:schemeClr val="tx1"/>
          </a:solidFill>
          <a:ln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9D27151A-C1EF-4E76-9F44-5BBF756A9DF7}"/>
              </a:ext>
            </a:extLst>
          </p:cNvPr>
          <p:cNvSpPr/>
          <p:nvPr/>
        </p:nvSpPr>
        <p:spPr>
          <a:xfrm>
            <a:off x="4694633" y="2237181"/>
            <a:ext cx="2834474" cy="280034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FC7FB7FE-A823-47E8-9A63-638D330831F7}"/>
              </a:ext>
            </a:extLst>
          </p:cNvPr>
          <p:cNvSpPr/>
          <p:nvPr/>
        </p:nvSpPr>
        <p:spPr>
          <a:xfrm rot="21086770">
            <a:off x="8129694" y="905988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2885CC5-191B-47B2-AC35-2D73B7A143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5634" y="1951001"/>
            <a:ext cx="790414" cy="733646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ircle: Hollow 14">
            <a:extLst>
              <a:ext uri="{FF2B5EF4-FFF2-40B4-BE49-F238E27FC236}">
                <a16:creationId xmlns:a16="http://schemas.microsoft.com/office/drawing/2014/main" id="{E8BACFBD-3AB7-40B7-AD93-922185881828}"/>
              </a:ext>
            </a:extLst>
          </p:cNvPr>
          <p:cNvSpPr/>
          <p:nvPr/>
        </p:nvSpPr>
        <p:spPr>
          <a:xfrm rot="6842905">
            <a:off x="8569506" y="3027020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88ABA476-FADB-4E18-81A7-332C42E5451F}"/>
              </a:ext>
            </a:extLst>
          </p:cNvPr>
          <p:cNvCxnSpPr>
            <a:cxnSpLocks/>
          </p:cNvCxnSpPr>
          <p:nvPr/>
        </p:nvCxnSpPr>
        <p:spPr>
          <a:xfrm flipV="1">
            <a:off x="7490343" y="3452031"/>
            <a:ext cx="1062373" cy="591209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rcle: Hollow 18">
            <a:extLst>
              <a:ext uri="{FF2B5EF4-FFF2-40B4-BE49-F238E27FC236}">
                <a16:creationId xmlns:a16="http://schemas.microsoft.com/office/drawing/2014/main" id="{D862BA9D-8590-499D-9F91-32413101D352}"/>
              </a:ext>
            </a:extLst>
          </p:cNvPr>
          <p:cNvSpPr/>
          <p:nvPr/>
        </p:nvSpPr>
        <p:spPr>
          <a:xfrm rot="8227572">
            <a:off x="7334986" y="5172915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CEE2685-F1B8-4234-8D23-60B1E9C53D04}"/>
              </a:ext>
            </a:extLst>
          </p:cNvPr>
          <p:cNvCxnSpPr>
            <a:cxnSpLocks/>
          </p:cNvCxnSpPr>
          <p:nvPr/>
        </p:nvCxnSpPr>
        <p:spPr>
          <a:xfrm rot="2387509">
            <a:off x="6820154" y="4976324"/>
            <a:ext cx="712457" cy="375358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ircle: Hollow 29">
            <a:extLst>
              <a:ext uri="{FF2B5EF4-FFF2-40B4-BE49-F238E27FC236}">
                <a16:creationId xmlns:a16="http://schemas.microsoft.com/office/drawing/2014/main" id="{107E3B3D-34E6-4601-90A0-5644D6D9D92B}"/>
              </a:ext>
            </a:extLst>
          </p:cNvPr>
          <p:cNvSpPr/>
          <p:nvPr/>
        </p:nvSpPr>
        <p:spPr>
          <a:xfrm rot="1662789">
            <a:off x="5496341" y="154619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8A0A0165-467B-49CE-A35C-E91C4843CAD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785797" y="1700732"/>
            <a:ext cx="617108" cy="362887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ircle: Hollow 58">
            <a:extLst>
              <a:ext uri="{FF2B5EF4-FFF2-40B4-BE49-F238E27FC236}">
                <a16:creationId xmlns:a16="http://schemas.microsoft.com/office/drawing/2014/main" id="{B83D338B-02D2-4EFD-AA6F-60285F2E205E}"/>
              </a:ext>
            </a:extLst>
          </p:cNvPr>
          <p:cNvSpPr/>
          <p:nvPr/>
        </p:nvSpPr>
        <p:spPr>
          <a:xfrm rot="13805795">
            <a:off x="3998410" y="5182186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CC16A550-1615-41A1-9760-DE0E90195B9F}"/>
              </a:ext>
            </a:extLst>
          </p:cNvPr>
          <p:cNvCxnSpPr>
            <a:cxnSpLocks/>
          </p:cNvCxnSpPr>
          <p:nvPr/>
        </p:nvCxnSpPr>
        <p:spPr>
          <a:xfrm rot="5400000">
            <a:off x="5349806" y="5393680"/>
            <a:ext cx="867996" cy="405227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ircle: Hollow 90">
            <a:extLst>
              <a:ext uri="{FF2B5EF4-FFF2-40B4-BE49-F238E27FC236}">
                <a16:creationId xmlns:a16="http://schemas.microsoft.com/office/drawing/2014/main" id="{C98642CC-1A7E-4869-B67B-AEEA5D346B19}"/>
              </a:ext>
            </a:extLst>
          </p:cNvPr>
          <p:cNvSpPr/>
          <p:nvPr/>
        </p:nvSpPr>
        <p:spPr>
          <a:xfrm rot="15201838">
            <a:off x="2205051" y="3165530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5B13FA0A-A44A-440B-B659-C419FD708A88}"/>
              </a:ext>
            </a:extLst>
          </p:cNvPr>
          <p:cNvCxnSpPr>
            <a:cxnSpLocks/>
          </p:cNvCxnSpPr>
          <p:nvPr/>
        </p:nvCxnSpPr>
        <p:spPr>
          <a:xfrm rot="8617457">
            <a:off x="3649509" y="3249416"/>
            <a:ext cx="867996" cy="405227"/>
          </a:xfrm>
          <a:prstGeom prst="bentConnector3">
            <a:avLst>
              <a:gd name="adj1" fmla="val 50000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ircle: Hollow 109">
            <a:extLst>
              <a:ext uri="{FF2B5EF4-FFF2-40B4-BE49-F238E27FC236}">
                <a16:creationId xmlns:a16="http://schemas.microsoft.com/office/drawing/2014/main" id="{01BE54BF-56AC-4A4A-A086-ABDAC27CDB39}"/>
              </a:ext>
            </a:extLst>
          </p:cNvPr>
          <p:cNvSpPr/>
          <p:nvPr/>
        </p:nvSpPr>
        <p:spPr>
          <a:xfrm rot="17826526">
            <a:off x="2851324" y="684325"/>
            <a:ext cx="1543111" cy="1489870"/>
          </a:xfrm>
          <a:prstGeom prst="donut">
            <a:avLst>
              <a:gd name="adj" fmla="val 0"/>
            </a:avLst>
          </a:prstGeom>
          <a:effectLst>
            <a:glow rad="127000">
              <a:srgbClr val="99FF33"/>
            </a:glow>
            <a:outerShdw blurRad="50800" dir="1200000" sx="106000" sy="106000"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cxnSp>
        <p:nvCxnSpPr>
          <p:cNvPr id="111" name="Connector: Elbow 110">
            <a:extLst>
              <a:ext uri="{FF2B5EF4-FFF2-40B4-BE49-F238E27FC236}">
                <a16:creationId xmlns:a16="http://schemas.microsoft.com/office/drawing/2014/main" id="{3DA97F7F-4D3B-4E43-8278-417C0113ABFD}"/>
              </a:ext>
            </a:extLst>
          </p:cNvPr>
          <p:cNvCxnSpPr>
            <a:cxnSpLocks/>
          </p:cNvCxnSpPr>
          <p:nvPr/>
        </p:nvCxnSpPr>
        <p:spPr>
          <a:xfrm rot="10800000">
            <a:off x="4210998" y="1941231"/>
            <a:ext cx="746422" cy="622202"/>
          </a:xfrm>
          <a:prstGeom prst="bentConnector3">
            <a:avLst>
              <a:gd name="adj1" fmla="val 35755"/>
            </a:avLst>
          </a:prstGeom>
          <a:ln w="38100">
            <a:solidFill>
              <a:srgbClr val="FF99CC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Oval 125">
            <a:extLst>
              <a:ext uri="{FF2B5EF4-FFF2-40B4-BE49-F238E27FC236}">
                <a16:creationId xmlns:a16="http://schemas.microsoft.com/office/drawing/2014/main" id="{9433CF9C-3FE3-4980-9F68-AC6194C63455}"/>
              </a:ext>
            </a:extLst>
          </p:cNvPr>
          <p:cNvSpPr/>
          <p:nvPr/>
        </p:nvSpPr>
        <p:spPr>
          <a:xfrm>
            <a:off x="5684403" y="283739"/>
            <a:ext cx="1178357" cy="1211067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F58E1132-D79B-4A76-938D-1A72404096CB}"/>
              </a:ext>
            </a:extLst>
          </p:cNvPr>
          <p:cNvSpPr/>
          <p:nvPr/>
        </p:nvSpPr>
        <p:spPr>
          <a:xfrm>
            <a:off x="8241451" y="978806"/>
            <a:ext cx="1291774" cy="125839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E17D7B-7766-46EE-A387-042FB3074A24}"/>
              </a:ext>
            </a:extLst>
          </p:cNvPr>
          <p:cNvSpPr/>
          <p:nvPr/>
        </p:nvSpPr>
        <p:spPr>
          <a:xfrm rot="869230">
            <a:off x="7506769" y="5296590"/>
            <a:ext cx="1199544" cy="124251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FC607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5598567-47FB-4694-92A9-9288BE526EF0}"/>
              </a:ext>
            </a:extLst>
          </p:cNvPr>
          <p:cNvSpPr/>
          <p:nvPr/>
        </p:nvSpPr>
        <p:spPr>
          <a:xfrm rot="840842">
            <a:off x="8754386" y="3192780"/>
            <a:ext cx="1195936" cy="1116112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FF66CC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E259260-5E15-407D-9F6E-56A68DA5221D}"/>
              </a:ext>
            </a:extLst>
          </p:cNvPr>
          <p:cNvSpPr/>
          <p:nvPr/>
        </p:nvSpPr>
        <p:spPr>
          <a:xfrm rot="20291694">
            <a:off x="4180329" y="5295559"/>
            <a:ext cx="1171174" cy="122493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FF66CC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66897D7-DC1D-4329-A05B-D45665A302ED}"/>
              </a:ext>
            </a:extLst>
          </p:cNvPr>
          <p:cNvSpPr/>
          <p:nvPr/>
        </p:nvSpPr>
        <p:spPr>
          <a:xfrm rot="21164079">
            <a:off x="2346396" y="3295965"/>
            <a:ext cx="1195362" cy="1191402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0070C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EC636B7-FB57-4502-A4DC-6A118D895ACC}"/>
              </a:ext>
            </a:extLst>
          </p:cNvPr>
          <p:cNvSpPr/>
          <p:nvPr/>
        </p:nvSpPr>
        <p:spPr>
          <a:xfrm>
            <a:off x="2997643" y="789354"/>
            <a:ext cx="1229304" cy="1217010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accent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16F5C-43F2-484C-81B9-E24C2875A8CD}"/>
              </a:ext>
            </a:extLst>
          </p:cNvPr>
          <p:cNvGrpSpPr/>
          <p:nvPr/>
        </p:nvGrpSpPr>
        <p:grpSpPr>
          <a:xfrm>
            <a:off x="4814842" y="2375711"/>
            <a:ext cx="2559018" cy="2498784"/>
            <a:chOff x="4814842" y="2375711"/>
            <a:chExt cx="2559018" cy="249878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7B0DDEE-59B6-4A05-A24B-4C0D6CD8F594}"/>
                </a:ext>
              </a:extLst>
            </p:cNvPr>
            <p:cNvSpPr/>
            <p:nvPr/>
          </p:nvSpPr>
          <p:spPr>
            <a:xfrm>
              <a:off x="4814842" y="2375711"/>
              <a:ext cx="2559018" cy="2498784"/>
            </a:xfrm>
            <a:prstGeom prst="ellipse">
              <a:avLst/>
            </a:prstGeom>
            <a:blipFill dpi="0"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solidFill>
                <a:srgbClr val="FFFF0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B76A2DB-661D-4744-B63B-C66B51F0D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253929">
              <a:off x="5222527" y="2832309"/>
              <a:ext cx="645857" cy="260363"/>
            </a:xfrm>
            <a:prstGeom prst="rect">
              <a:avLst/>
            </a:prstGeom>
            <a:ln>
              <a:solidFill>
                <a:srgbClr val="92D05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83015245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5" grpId="0" animBg="1"/>
      <p:bldP spid="19" grpId="0" animBg="1"/>
      <p:bldP spid="30" grpId="0" animBg="1"/>
      <p:bldP spid="59" grpId="0" animBg="1"/>
      <p:bldP spid="91" grpId="0" animBg="1"/>
      <p:bldP spid="110" grpId="0" animBg="1"/>
      <p:bldP spid="126" grpId="0" animBg="1"/>
      <p:bldP spid="128" grpId="0" animBg="1"/>
      <p:bldP spid="24" grpId="0" animBg="1"/>
      <p:bldP spid="25" grpId="0" animBg="1"/>
      <p:bldP spid="26" grpId="0" animBg="1"/>
      <p:bldP spid="27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A22F68D-E196-4FE8-B110-CC7638F97E84}"/>
              </a:ext>
            </a:extLst>
          </p:cNvPr>
          <p:cNvSpPr/>
          <p:nvPr/>
        </p:nvSpPr>
        <p:spPr>
          <a:xfrm>
            <a:off x="-109362" y="0"/>
            <a:ext cx="12301362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A35B2D-C9EA-444C-972A-74C3071A5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384" y="1206213"/>
            <a:ext cx="1916695" cy="6801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BF4923-9903-4F68-A0AA-66EB57640889}"/>
              </a:ext>
            </a:extLst>
          </p:cNvPr>
          <p:cNvCxnSpPr/>
          <p:nvPr/>
        </p:nvCxnSpPr>
        <p:spPr>
          <a:xfrm>
            <a:off x="7491614" y="1781873"/>
            <a:ext cx="914400" cy="914400"/>
          </a:xfrm>
          <a:prstGeom prst="straightConnector1">
            <a:avLst/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1CDDE0B-29F6-486C-A4BF-214F5E4C6634}"/>
              </a:ext>
            </a:extLst>
          </p:cNvPr>
          <p:cNvSpPr/>
          <p:nvPr/>
        </p:nvSpPr>
        <p:spPr>
          <a:xfrm>
            <a:off x="3698240" y="-213360"/>
            <a:ext cx="45719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F57B38-D06F-48C7-B0D1-0466DDA5E9C7}"/>
              </a:ext>
            </a:extLst>
          </p:cNvPr>
          <p:cNvSpPr/>
          <p:nvPr/>
        </p:nvSpPr>
        <p:spPr>
          <a:xfrm>
            <a:off x="1069522" y="1754592"/>
            <a:ext cx="4073978" cy="4684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  <a:latin typeface="Google Sans Flex"/>
              </a:rPr>
              <a:t>Muhammad Raza Sajid ‘’created the website’s Navbar, Includes pages for Home, Gallery, About Us, Contact Us,</a:t>
            </a:r>
          </a:p>
          <a:p>
            <a:pPr fontAlgn="base"/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  <a:latin typeface="Google Sans Flex"/>
              </a:rPr>
              <a:t>Feedback, Kids Categories, and Elders Categories.’’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7324AD-1E55-408A-A977-990014E6AD77}"/>
              </a:ext>
            </a:extLst>
          </p:cNvPr>
          <p:cNvSpPr/>
          <p:nvPr/>
        </p:nvSpPr>
        <p:spPr>
          <a:xfrm>
            <a:off x="-109362" y="63201"/>
            <a:ext cx="12301362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DE3DE3-A382-4832-BD36-967BCAAF0146}"/>
              </a:ext>
            </a:extLst>
          </p:cNvPr>
          <p:cNvSpPr/>
          <p:nvPr/>
        </p:nvSpPr>
        <p:spPr>
          <a:xfrm>
            <a:off x="2286793" y="135472"/>
            <a:ext cx="744287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NAVIGATION BAR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57927C-ED59-4A67-97A3-6D018C4C6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0" y="2730500"/>
            <a:ext cx="5968999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23872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02ABD5-62DD-44F8-ACD3-AD74D6F1CB5C}"/>
              </a:ext>
            </a:extLst>
          </p:cNvPr>
          <p:cNvSpPr/>
          <p:nvPr/>
        </p:nvSpPr>
        <p:spPr>
          <a:xfrm>
            <a:off x="-16979" y="0"/>
            <a:ext cx="12208979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00BC14-1599-4FC6-99B5-5D2E8DBF62D8}"/>
              </a:ext>
            </a:extLst>
          </p:cNvPr>
          <p:cNvSpPr/>
          <p:nvPr/>
        </p:nvSpPr>
        <p:spPr>
          <a:xfrm>
            <a:off x="-16979" y="84849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8A1B54-4951-4699-A884-041EEA22D242}"/>
              </a:ext>
            </a:extLst>
          </p:cNvPr>
          <p:cNvSpPr/>
          <p:nvPr/>
        </p:nvSpPr>
        <p:spPr>
          <a:xfrm>
            <a:off x="2352962" y="135472"/>
            <a:ext cx="737670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HOME PAGE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7F98CC-1C91-40DB-94CA-AAD1F91DC245}"/>
              </a:ext>
            </a:extLst>
          </p:cNvPr>
          <p:cNvSpPr/>
          <p:nvPr/>
        </p:nvSpPr>
        <p:spPr>
          <a:xfrm>
            <a:off x="170657" y="2007266"/>
            <a:ext cx="436461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Muhammad Raza Sajid</a:t>
            </a:r>
            <a:b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800" dirty="0" err="1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created."This</a:t>
            </a:r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homepage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shows carousel with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origami videos that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you can play and pause".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It also displays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inspirational quotes about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origami and has links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for kids' and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elders' categories.</a:t>
            </a:r>
            <a:endParaRPr lang="en-PK" sz="2800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B9DE78-AD53-4458-AC29-F701176ED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426" y="4000361"/>
            <a:ext cx="6767471" cy="27221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17673A-F234-47ED-8028-3BA1295CD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522" y="1563551"/>
            <a:ext cx="6421821" cy="230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94797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00104AA-A13B-4638-9A09-D86C1221DD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4756186"/>
              </p:ext>
            </p:extLst>
          </p:nvPr>
        </p:nvGraphicFramePr>
        <p:xfrm>
          <a:off x="-14176" y="-10357"/>
          <a:ext cx="12192000" cy="6847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64EFD530-4259-450C-A334-9406D6BF551D}"/>
              </a:ext>
            </a:extLst>
          </p:cNvPr>
          <p:cNvSpPr/>
          <p:nvPr/>
        </p:nvSpPr>
        <p:spPr>
          <a:xfrm>
            <a:off x="360667" y="1704894"/>
            <a:ext cx="4362162" cy="4309407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This gallery page, created by 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Muhammad </a:t>
            </a:r>
            <a:r>
              <a:rPr lang="en-PK" altLang="en-PK" sz="2400" dirty="0" err="1">
                <a:solidFill>
                  <a:schemeClr val="bg1"/>
                </a:solidFill>
                <a:latin typeface="Google Sans Flex"/>
              </a:rPr>
              <a:t>Fasih</a:t>
            </a: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 Sarfaraz, displays various</a:t>
            </a:r>
            <a:r>
              <a:rPr lang="en-GB" altLang="en-PK" sz="2400" dirty="0">
                <a:solidFill>
                  <a:schemeClr val="bg1"/>
                </a:solidFill>
                <a:latin typeface="Google Sans Flex"/>
              </a:rPr>
              <a:t> </a:t>
            </a: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origami 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images categorized into</a:t>
            </a:r>
            <a:r>
              <a:rPr lang="en-GB" altLang="en-PK" sz="2400" dirty="0">
                <a:solidFill>
                  <a:schemeClr val="bg1"/>
                </a:solidFill>
                <a:latin typeface="Google Sans Flex"/>
              </a:rPr>
              <a:t> </a:t>
            </a: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animals, objects,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 decorations, flowers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 insects, marine life, 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clothing, and</a:t>
            </a:r>
            <a:endParaRPr lang="en-GB" altLang="en-PK" sz="2400" dirty="0">
              <a:solidFill>
                <a:schemeClr val="bg1"/>
              </a:solidFill>
              <a:latin typeface="Google Sans Flex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PK" altLang="en-PK" sz="2400" dirty="0">
                <a:solidFill>
                  <a:schemeClr val="bg1"/>
                </a:solidFill>
                <a:latin typeface="Google Sans Flex"/>
              </a:rPr>
              <a:t> fantasy creatures</a:t>
            </a:r>
            <a:r>
              <a:rPr lang="en-GB" altLang="en-PK" sz="2400" dirty="0">
                <a:solidFill>
                  <a:schemeClr val="bg1"/>
                </a:solidFill>
                <a:latin typeface="Google Sans Flex"/>
              </a:rPr>
              <a:t>.</a:t>
            </a:r>
            <a:endParaRPr lang="en-PK" altLang="en-PK" sz="2400" dirty="0">
              <a:solidFill>
                <a:schemeClr val="bg1"/>
              </a:solidFill>
              <a:latin typeface="Google Sans Flex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FE6AE9-5F47-4E86-9039-BC5D5396EFA7}"/>
              </a:ext>
            </a:extLst>
          </p:cNvPr>
          <p:cNvSpPr/>
          <p:nvPr/>
        </p:nvSpPr>
        <p:spPr>
          <a:xfrm>
            <a:off x="-14176" y="84849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013A7B-62F5-4E91-A564-04FAB1DCD82E}"/>
              </a:ext>
            </a:extLst>
          </p:cNvPr>
          <p:cNvSpPr/>
          <p:nvPr/>
        </p:nvSpPr>
        <p:spPr>
          <a:xfrm>
            <a:off x="756955" y="135472"/>
            <a:ext cx="105025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ORIGAMI GALLERY PAGE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208862-8D6C-4689-AC89-7F4648A10B24}"/>
              </a:ext>
            </a:extLst>
          </p:cNvPr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en-GB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66CC"/>
              </a:highligh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461871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11" grpId="0" animBg="1"/>
      <p:bldP spid="12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75000"/>
              </a:schemeClr>
            </a:gs>
            <a:gs pos="34000">
              <a:schemeClr val="tx1">
                <a:lumMod val="65000"/>
                <a:lumOff val="35000"/>
              </a:schemeClr>
            </a:gs>
            <a:gs pos="83000">
              <a:schemeClr val="bg2">
                <a:lumMod val="2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905E389-C6E0-43D0-829E-AD8D27FB1FF0}"/>
              </a:ext>
            </a:extLst>
          </p:cNvPr>
          <p:cNvSpPr/>
          <p:nvPr/>
        </p:nvSpPr>
        <p:spPr>
          <a:xfrm>
            <a:off x="-16979" y="84849"/>
            <a:ext cx="12192000" cy="87068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71E4C5-E1AF-427C-8C68-63A95944FDFE}"/>
              </a:ext>
            </a:extLst>
          </p:cNvPr>
          <p:cNvSpPr/>
          <p:nvPr/>
        </p:nvSpPr>
        <p:spPr>
          <a:xfrm>
            <a:off x="2352962" y="135472"/>
            <a:ext cx="737670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ABOUT US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CA4CAAC-4EB6-4CD7-B19B-B5961D97BC87}"/>
              </a:ext>
            </a:extLst>
          </p:cNvPr>
          <p:cNvSpPr/>
          <p:nvPr/>
        </p:nvSpPr>
        <p:spPr>
          <a:xfrm>
            <a:off x="360667" y="1704894"/>
            <a:ext cx="3815407" cy="4695906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Abdul </a:t>
            </a:r>
            <a:r>
              <a:rPr lang="en-GB" sz="2400" dirty="0" err="1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Ahad</a:t>
            </a: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Zubairi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has created the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"About Us" page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for the website,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introducing Folding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Edge as a global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community focused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on making origami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accessible and connecting enthusiasts through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tutorials and creative</a:t>
            </a:r>
            <a:b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projects.</a:t>
            </a:r>
            <a:endParaRPr lang="en-PK" sz="2400" dirty="0">
              <a:solidFill>
                <a:schemeClr val="bg1"/>
              </a:solidFill>
              <a:latin typeface="Google Sans Flex"/>
              <a:cs typeface="Arial" panose="020B0604020202020204" pitchFamily="34" charset="0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BBBA5D05-D528-4C70-9130-B2F8E5944187}"/>
              </a:ext>
            </a:extLst>
          </p:cNvPr>
          <p:cNvSpPr/>
          <p:nvPr/>
        </p:nvSpPr>
        <p:spPr>
          <a:xfrm>
            <a:off x="5133197" y="1015584"/>
            <a:ext cx="6698136" cy="5808061"/>
          </a:xfrm>
          <a:prstGeom prst="diamond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984DA84-7522-4062-BD62-2E8AA3347A4E}"/>
              </a:ext>
            </a:extLst>
          </p:cNvPr>
          <p:cNvGrpSpPr/>
          <p:nvPr/>
        </p:nvGrpSpPr>
        <p:grpSpPr>
          <a:xfrm>
            <a:off x="5007099" y="1368229"/>
            <a:ext cx="6824236" cy="5284283"/>
            <a:chOff x="7567094" y="1319380"/>
            <a:chExt cx="4394534" cy="5146279"/>
          </a:xfrm>
          <a:gradFill>
            <a:gsLst>
              <a:gs pos="8000">
                <a:schemeClr val="accent6">
                  <a:lumMod val="75000"/>
                </a:schemeClr>
              </a:gs>
              <a:gs pos="34000">
                <a:schemeClr val="tx1">
                  <a:lumMod val="65000"/>
                  <a:lumOff val="35000"/>
                </a:schemeClr>
              </a:gs>
              <a:gs pos="40000">
                <a:schemeClr val="bg2">
                  <a:lumMod val="2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761F877-E3DE-416F-A783-BCA29041C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3758" y="3779983"/>
              <a:ext cx="3157870" cy="2685676"/>
            </a:xfrm>
            <a:prstGeom prst="roundRect">
              <a:avLst>
                <a:gd name="adj" fmla="val 8594"/>
              </a:avLst>
            </a:prstGeom>
            <a:grpFill/>
            <a:ln w="57150">
              <a:solidFill>
                <a:srgbClr val="FFFF00"/>
              </a:solidFill>
              <a:prstDash val="solid"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154461C-1C9F-48B7-986E-E1E04476F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7094" y="1319380"/>
              <a:ext cx="3381154" cy="2357769"/>
            </a:xfrm>
            <a:prstGeom prst="roundRect">
              <a:avLst>
                <a:gd name="adj" fmla="val 8594"/>
              </a:avLst>
            </a:prstGeom>
            <a:grpFill/>
            <a:ln w="57150">
              <a:solidFill>
                <a:srgbClr val="FFFF00"/>
              </a:solidFill>
              <a:prstDash val="solid"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621605853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906BB7-AA47-4015-A969-B98D349376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C3DD76C-6AE0-4664-B7AE-440DD26EB3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3051524"/>
              </p:ext>
            </p:extLst>
          </p:nvPr>
        </p:nvGraphicFramePr>
        <p:xfrm>
          <a:off x="21771" y="1273628"/>
          <a:ext cx="12124267" cy="5470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1BC00EF-8952-4ABA-AB1D-CFB78EB556C7}"/>
              </a:ext>
            </a:extLst>
          </p:cNvPr>
          <p:cNvSpPr/>
          <p:nvPr/>
        </p:nvSpPr>
        <p:spPr>
          <a:xfrm>
            <a:off x="0" y="52360"/>
            <a:ext cx="12192000" cy="942049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sz="4800" dirty="0">
              <a:highlight>
                <a:srgbClr val="FF0000"/>
              </a:highlight>
              <a:latin typeface="Arial Black" panose="020B0A04020102020204" pitchFamily="34" charset="0"/>
            </a:endParaRPr>
          </a:p>
          <a:p>
            <a:pPr algn="ctr"/>
            <a:endParaRPr lang="en-PK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E8659-5EBB-4826-8B3F-8E132466966C}"/>
              </a:ext>
            </a:extLst>
          </p:cNvPr>
          <p:cNvSpPr/>
          <p:nvPr/>
        </p:nvSpPr>
        <p:spPr>
          <a:xfrm>
            <a:off x="3231057" y="135472"/>
            <a:ext cx="55543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b="1" u="sng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CONTACT US</a:t>
            </a:r>
            <a:endParaRPr lang="en-PK" sz="4400" spc="1000" dirty="0">
              <a:latin typeface="Arial Black" panose="020B0A040201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CF002EE-3E1F-4946-9BA2-F2EC0EE5FD3F}"/>
              </a:ext>
            </a:extLst>
          </p:cNvPr>
          <p:cNvSpPr/>
          <p:nvPr/>
        </p:nvSpPr>
        <p:spPr>
          <a:xfrm>
            <a:off x="262890" y="1965961"/>
            <a:ext cx="3977640" cy="4263389"/>
          </a:xfrm>
          <a:prstGeom prst="roundRect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"</a:t>
            </a:r>
            <a:r>
              <a:rPr lang="en-GB" sz="2400" dirty="0" err="1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Eman</a:t>
            </a:r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Siddiq has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 designed a Contact Us 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page Featuring a form where users can submit 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their name, email, query 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type, message, and an 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optional file attachment, 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along with a submit button</a:t>
            </a:r>
          </a:p>
          <a:p>
            <a:pPr lvl="0"/>
            <a:r>
              <a:rPr lang="en-GB" sz="2400" dirty="0">
                <a:solidFill>
                  <a:schemeClr val="bg1"/>
                </a:solidFill>
                <a:latin typeface="Google Sans Flex"/>
                <a:cs typeface="Arial" panose="020B0604020202020204" pitchFamily="34" charset="0"/>
              </a:rPr>
              <a:t>to send the information.”</a:t>
            </a:r>
            <a:endParaRPr lang="en-PK" sz="2400" dirty="0">
              <a:solidFill>
                <a:schemeClr val="bg1"/>
              </a:solidFill>
              <a:latin typeface="Google Sans Flex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7831659-CEF1-423B-89DF-478C0BE5A526}"/>
              </a:ext>
            </a:extLst>
          </p:cNvPr>
          <p:cNvSpPr/>
          <p:nvPr/>
        </p:nvSpPr>
        <p:spPr>
          <a:xfrm>
            <a:off x="3929745" y="3929743"/>
            <a:ext cx="956636" cy="631371"/>
          </a:xfrm>
          <a:prstGeom prst="rightArrow">
            <a:avLst/>
          </a:prstGeom>
          <a:solidFill>
            <a:srgbClr val="00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3583585"/>
      </p:ext>
    </p:extLst>
  </p:cSld>
  <p:clrMapOvr>
    <a:masterClrMapping/>
  </p:clrMapOvr>
  <p:transition spd="slow" advClick="0"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4" grpId="0" animBg="1"/>
      <p:bldP spid="5" grpId="0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2671</TotalTime>
  <Words>505</Words>
  <Application>Microsoft Office PowerPoint</Application>
  <PresentationFormat>Widescreen</PresentationFormat>
  <Paragraphs>80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Arial Rounded MT Bold</vt:lpstr>
      <vt:lpstr>Calibri</vt:lpstr>
      <vt:lpstr>Calibri Light</vt:lpstr>
      <vt:lpstr>Google Sans Flex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tajirz international</dc:creator>
  <cp:lastModifiedBy>tajirz international</cp:lastModifiedBy>
  <cp:revision>222</cp:revision>
  <dcterms:created xsi:type="dcterms:W3CDTF">2025-02-22T15:27:26Z</dcterms:created>
  <dcterms:modified xsi:type="dcterms:W3CDTF">2025-02-28T20:07:46Z</dcterms:modified>
</cp:coreProperties>
</file>

<file path=docProps/thumbnail.jpeg>
</file>